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5.xml" ContentType="application/vnd.openxmlformats-officedocument.theme+xml"/>
  <Override PartName="/ppt/slideLayouts/slideLayout23.xml" ContentType="application/vnd.openxmlformats-officedocument.presentationml.slideLayout+xml"/>
  <Override PartName="/ppt/theme/theme6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61" r:id="rId1"/>
    <p:sldMasterId id="2147483709" r:id="rId2"/>
    <p:sldMasterId id="2147483789" r:id="rId3"/>
    <p:sldMasterId id="2147483731" r:id="rId4"/>
    <p:sldMasterId id="2147483800" r:id="rId5"/>
    <p:sldMasterId id="2147483803" r:id="rId6"/>
    <p:sldMasterId id="2147483805" r:id="rId7"/>
  </p:sldMasterIdLst>
  <p:notesMasterIdLst>
    <p:notesMasterId r:id="rId12"/>
  </p:notesMasterIdLst>
  <p:handoutMasterIdLst>
    <p:handoutMasterId r:id="rId13"/>
  </p:handoutMasterIdLst>
  <p:sldIdLst>
    <p:sldId id="386" r:id="rId8"/>
    <p:sldId id="448" r:id="rId9"/>
    <p:sldId id="449" r:id="rId10"/>
    <p:sldId id="450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edermann, Edward" initials="BE" lastIdx="4" clrIdx="0">
    <p:extLst/>
  </p:cmAuthor>
  <p:cmAuthor id="2" name="jclewley" initials="j" lastIdx="4" clrIdx="1"/>
  <p:cmAuthor id="3" name="Keefe, Ana" initials="KA" lastIdx="5" clrIdx="2"/>
  <p:cmAuthor id="4" name="build" initials="b" lastIdx="7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32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54" autoAdjust="0"/>
    <p:restoredTop sz="83371" autoAdjust="0"/>
  </p:normalViewPr>
  <p:slideViewPr>
    <p:cSldViewPr snapToGrid="0" snapToObjects="1">
      <p:cViewPr>
        <p:scale>
          <a:sx n="110" d="100"/>
          <a:sy n="110" d="100"/>
        </p:scale>
        <p:origin x="101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8108"/>
    </p:cViewPr>
  </p:sorterViewPr>
  <p:notesViewPr>
    <p:cSldViewPr snapToGrid="0" snapToObjects="1">
      <p:cViewPr varScale="1">
        <p:scale>
          <a:sx n="169" d="100"/>
          <a:sy n="169" d="100"/>
        </p:scale>
        <p:origin x="6568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61FF226-DC6E-CF46-9887-DE4AB70041F7}" type="datetimeFigureOut">
              <a:rPr lang="en-US" smtClean="0"/>
              <a:t>7/11/2018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431DA3F-A467-A24A-8BE9-586F009792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6150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9C8764C-90B5-DB43-8086-8AB00EB0C2C4}" type="datetimeFigureOut">
              <a:rPr lang="en-US" smtClean="0"/>
              <a:t>7/11/2018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F3EC56D-A4BA-4A41-B0DB-BC0A1EBC2E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682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—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B16029_PPTTemplates_TitleAndDividers_AP-0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4430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1452549" y="1929788"/>
            <a:ext cx="3733800" cy="1301895"/>
          </a:xfrm>
        </p:spPr>
        <p:txBody>
          <a:bodyPr lIns="0" tIns="137160" rIns="0" bIns="0" anchor="t" anchorCtr="0">
            <a:spAutoFit/>
          </a:bodyPr>
          <a:lstStyle>
            <a:lvl1pPr>
              <a:defRPr sz="4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3" name="Title 7"/>
          <p:cNvSpPr txBox="1">
            <a:spLocks/>
          </p:cNvSpPr>
          <p:nvPr userDrawn="1"/>
        </p:nvSpPr>
        <p:spPr>
          <a:xfrm>
            <a:off x="925286" y="4762953"/>
            <a:ext cx="3733800" cy="385989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0" i="0" kern="1200">
                <a:solidFill>
                  <a:schemeClr val="bg1"/>
                </a:solidFill>
                <a:latin typeface="Roboto Slab Regular" charset="0"/>
                <a:ea typeface="+mj-ea"/>
                <a:cs typeface="+mj-cs"/>
              </a:defRPr>
            </a:lvl1pPr>
          </a:lstStyle>
          <a:p>
            <a:endParaRPr lang="en-US" sz="1600" b="0" dirty="0">
              <a:solidFill>
                <a:schemeClr val="accent3"/>
              </a:solidFill>
              <a:latin typeface="Roboto" charset="0"/>
              <a:ea typeface="Roboto" charset="0"/>
              <a:cs typeface="Roboto" charset="0"/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1452776" y="3236828"/>
            <a:ext cx="3733800" cy="1061829"/>
          </a:xfrm>
        </p:spPr>
        <p:txBody>
          <a:bodyPr lIns="0" tIns="228600" rIns="0" bIns="0">
            <a:spAutoFit/>
          </a:bodyPr>
          <a:lstStyle>
            <a:lvl1pPr marL="0" indent="0">
              <a:lnSpc>
                <a:spcPct val="100000"/>
              </a:lnSpc>
              <a:buNone/>
              <a:defRPr sz="1800" b="1" normalizeH="0" baseline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 goes here — align top of subtitle box with bottom of title box.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1458686" y="4995272"/>
            <a:ext cx="3824287" cy="166199"/>
          </a:xfrm>
        </p:spPr>
        <p:txBody>
          <a:bodyPr lIns="0" tIns="0" rIns="0" bIns="0" anchor="b" anchorCtr="0">
            <a:spAutoFit/>
          </a:bodyPr>
          <a:lstStyle>
            <a:lvl1pPr marL="0" indent="0">
              <a:buNone/>
              <a:defRPr sz="1200">
                <a:solidFill>
                  <a:schemeClr val="tx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47972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— Two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3478" y="555809"/>
            <a:ext cx="6960030" cy="2581961"/>
          </a:xfrm>
          <a:prstGeom prst="rect">
            <a:avLst/>
          </a:prstGeom>
        </p:spPr>
        <p:txBody>
          <a:bodyPr lIns="0" tIns="228600" rIns="0" bIns="0"/>
          <a:lstStyle>
            <a:lvl1pPr marL="285750" indent="-285750">
              <a:buClr>
                <a:schemeClr val="accent2"/>
              </a:buClr>
              <a:buFont typeface="Arial" charset="0"/>
              <a:buChar char="•"/>
              <a:defRPr sz="1600">
                <a:latin typeface="Roboto" charset="0"/>
                <a:ea typeface="Roboto" charset="0"/>
                <a:cs typeface="Roboto" charset="0"/>
              </a:defRPr>
            </a:lvl1pPr>
            <a:lvl2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2pPr>
            <a:lvl3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3pPr>
            <a:lvl4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4pPr>
            <a:lvl5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ED8CA-143E-8B40-B3C8-0174DDF149E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466611" y="555809"/>
            <a:ext cx="3741179" cy="1135696"/>
          </a:xfrm>
          <a:prstGeom prst="rect">
            <a:avLst/>
          </a:prstGeom>
        </p:spPr>
        <p:txBody>
          <a:bodyPr lIns="0" tIns="137160" rIns="0" bIns="0">
            <a:spAutoFit/>
          </a:bodyPr>
          <a:lstStyle>
            <a:lvl1pPr>
              <a:defRPr sz="3200" baseline="0">
                <a:solidFill>
                  <a:schemeClr val="tx1"/>
                </a:solidFill>
                <a:latin typeface="Roboto Slab" charset="0"/>
                <a:ea typeface="Roboto Slab" charset="0"/>
                <a:cs typeface="Roboto Slab" charset="0"/>
              </a:defRPr>
            </a:lvl1pPr>
          </a:lstStyle>
          <a:p>
            <a:r>
              <a:rPr lang="en-US" sz="3600" dirty="0">
                <a:latin typeface="Roboto Slab" charset="0"/>
                <a:ea typeface="Roboto Slab" charset="0"/>
                <a:cs typeface="Roboto Slab" charset="0"/>
              </a:rPr>
              <a:t>Title of slide goes here.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466725" y="1692275"/>
            <a:ext cx="3741738" cy="674031"/>
          </a:xfrm>
          <a:prstGeom prst="rect">
            <a:avLst/>
          </a:prstGeom>
        </p:spPr>
        <p:txBody>
          <a:bodyPr lIns="0" tIns="228600" rIns="0" bIns="0">
            <a:spAutoFit/>
          </a:bodyPr>
          <a:lstStyle>
            <a:lvl1pPr marL="0" indent="0">
              <a:buNone/>
              <a:defRPr sz="1600" b="1">
                <a:solidFill>
                  <a:schemeClr val="accent1"/>
                </a:solidFill>
                <a:latin typeface="Roboto Slab" charset="0"/>
                <a:ea typeface="Roboto Slab" charset="0"/>
                <a:cs typeface="Roboto Slab" charset="0"/>
              </a:defRPr>
            </a:lvl1pPr>
          </a:lstStyle>
          <a:p>
            <a:pPr lvl="0"/>
            <a:r>
              <a:rPr lang="en-US" dirty="0"/>
              <a:t>Subtitle goes here — align top of subtitle box with bottom of title box.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4"/>
          </p:nvPr>
        </p:nvSpPr>
        <p:spPr>
          <a:xfrm>
            <a:off x="4773478" y="3137770"/>
            <a:ext cx="6960030" cy="2774515"/>
          </a:xfrm>
          <a:prstGeom prst="rect">
            <a:avLst/>
          </a:prstGeom>
        </p:spPr>
        <p:txBody>
          <a:bodyPr lIns="0" tIns="228600" rIns="0" bIns="0"/>
          <a:lstStyle>
            <a:lvl1pPr marL="285750" indent="-285750">
              <a:buClr>
                <a:schemeClr val="accent2"/>
              </a:buClr>
              <a:buFont typeface="Arial" charset="0"/>
              <a:buChar char="•"/>
              <a:defRPr sz="1600">
                <a:latin typeface="Roboto" charset="0"/>
                <a:ea typeface="Roboto" charset="0"/>
                <a:cs typeface="Roboto" charset="0"/>
              </a:defRPr>
            </a:lvl1pPr>
            <a:lvl2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2pPr>
            <a:lvl3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3pPr>
            <a:lvl4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4pPr>
            <a:lvl5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30503109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— Two Rows w/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3478" y="555809"/>
            <a:ext cx="6960030" cy="2581961"/>
          </a:xfrm>
          <a:prstGeom prst="rect">
            <a:avLst/>
          </a:prstGeom>
        </p:spPr>
        <p:txBody>
          <a:bodyPr lIns="0" tIns="228600" rIns="0" bIns="0"/>
          <a:lstStyle>
            <a:lvl1pPr marL="285750" indent="-285750">
              <a:buClr>
                <a:schemeClr val="accent2"/>
              </a:buClr>
              <a:buFont typeface="Arial" charset="0"/>
              <a:buChar char="•"/>
              <a:defRPr sz="1600">
                <a:latin typeface="Roboto" charset="0"/>
                <a:ea typeface="Roboto" charset="0"/>
                <a:cs typeface="Roboto" charset="0"/>
              </a:defRPr>
            </a:lvl1pPr>
            <a:lvl2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2pPr>
            <a:lvl3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3pPr>
            <a:lvl4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4pPr>
            <a:lvl5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ED8CA-143E-8B40-B3C8-0174DDF149E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466611" y="555809"/>
            <a:ext cx="3741179" cy="1135696"/>
          </a:xfrm>
          <a:prstGeom prst="rect">
            <a:avLst/>
          </a:prstGeom>
        </p:spPr>
        <p:txBody>
          <a:bodyPr lIns="0" tIns="137160" rIns="0" bIns="0">
            <a:spAutoFit/>
          </a:bodyPr>
          <a:lstStyle>
            <a:lvl1pPr>
              <a:defRPr sz="3200" baseline="0">
                <a:solidFill>
                  <a:schemeClr val="tx1"/>
                </a:solidFill>
                <a:latin typeface="Roboto Slab" charset="0"/>
                <a:ea typeface="Roboto Slab" charset="0"/>
                <a:cs typeface="Roboto Slab" charset="0"/>
              </a:defRPr>
            </a:lvl1pPr>
          </a:lstStyle>
          <a:p>
            <a:r>
              <a:rPr lang="en-US" sz="3600" dirty="0">
                <a:latin typeface="Roboto Slab" charset="0"/>
                <a:ea typeface="Roboto Slab" charset="0"/>
                <a:cs typeface="Roboto Slab" charset="0"/>
              </a:rPr>
              <a:t>Title of slide goes here.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466725" y="1692275"/>
            <a:ext cx="3741738" cy="674031"/>
          </a:xfrm>
          <a:prstGeom prst="rect">
            <a:avLst/>
          </a:prstGeom>
        </p:spPr>
        <p:txBody>
          <a:bodyPr lIns="0" tIns="228600" rIns="0" bIns="0">
            <a:spAutoFit/>
          </a:bodyPr>
          <a:lstStyle>
            <a:lvl1pPr marL="0" indent="0">
              <a:buNone/>
              <a:defRPr sz="1600" b="1">
                <a:solidFill>
                  <a:schemeClr val="accent1"/>
                </a:solidFill>
                <a:latin typeface="Roboto Slab" charset="0"/>
                <a:ea typeface="Roboto Slab" charset="0"/>
                <a:cs typeface="Roboto Slab" charset="0"/>
              </a:defRPr>
            </a:lvl1pPr>
          </a:lstStyle>
          <a:p>
            <a:pPr lvl="0"/>
            <a:r>
              <a:rPr lang="en-US" dirty="0"/>
              <a:t>Subtitle goes here — align top of subtitle box with bottom of title box.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4"/>
          </p:nvPr>
        </p:nvSpPr>
        <p:spPr>
          <a:xfrm>
            <a:off x="4773478" y="3137770"/>
            <a:ext cx="6960030" cy="2774515"/>
          </a:xfrm>
          <a:prstGeom prst="rect">
            <a:avLst/>
          </a:prstGeom>
        </p:spPr>
        <p:txBody>
          <a:bodyPr lIns="0" tIns="228600" rIns="0" bIns="0"/>
          <a:lstStyle>
            <a:lvl1pPr marL="285750" indent="-285750">
              <a:buClr>
                <a:schemeClr val="accent2"/>
              </a:buClr>
              <a:buFont typeface="Arial" charset="0"/>
              <a:buChar char="•"/>
              <a:defRPr sz="1600">
                <a:latin typeface="Roboto" charset="0"/>
                <a:ea typeface="Roboto" charset="0"/>
                <a:cs typeface="Roboto" charset="0"/>
              </a:defRPr>
            </a:lvl1pPr>
            <a:lvl2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2pPr>
            <a:lvl3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3pPr>
            <a:lvl4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4pPr>
            <a:lvl5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5"/>
          </p:nvPr>
        </p:nvSpPr>
        <p:spPr>
          <a:xfrm>
            <a:off x="466611" y="2481943"/>
            <a:ext cx="3741179" cy="3446158"/>
          </a:xfrm>
          <a:prstGeom prst="rect">
            <a:avLst/>
          </a:prstGeom>
        </p:spPr>
        <p:txBody>
          <a:bodyPr lIns="0" tIns="228600" rIns="0" bIns="0"/>
          <a:lstStyle>
            <a:lvl1pPr marL="285750" indent="-285750">
              <a:buClr>
                <a:schemeClr val="accent2"/>
              </a:buClr>
              <a:buFont typeface="Arial" charset="0"/>
              <a:buChar char="•"/>
              <a:defRPr sz="1600">
                <a:latin typeface="Roboto" charset="0"/>
                <a:ea typeface="Roboto" charset="0"/>
                <a:cs typeface="Roboto" charset="0"/>
              </a:defRPr>
            </a:lvl1pPr>
            <a:lvl2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2pPr>
            <a:lvl3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3pPr>
            <a:lvl4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4pPr>
            <a:lvl5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91522073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2631883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FullOpacNew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639"/>
          <a:stretch/>
        </p:blipFill>
        <p:spPr>
          <a:xfrm>
            <a:off x="0" y="0"/>
            <a:ext cx="5164667" cy="6858000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-2083313" y="3024909"/>
            <a:ext cx="1219200" cy="914400"/>
          </a:xfrm>
          <a:prstGeom prst="rect">
            <a:avLst/>
          </a:prstGeom>
          <a:ln>
            <a:noFill/>
          </a:ln>
        </p:spPr>
        <p:txBody>
          <a:bodyPr vert="horz" wrap="none" lIns="91440" tIns="45720" rIns="91440" bIns="45720" rtlCol="0" anchor="t" anchorCtr="0">
            <a:normAutofit/>
          </a:bodyPr>
          <a:lstStyle/>
          <a:p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Content Placeholder 3"/>
          <p:cNvSpPr>
            <a:spLocks noGrp="1"/>
          </p:cNvSpPr>
          <p:nvPr>
            <p:ph sz="half" idx="2"/>
          </p:nvPr>
        </p:nvSpPr>
        <p:spPr>
          <a:xfrm>
            <a:off x="804226" y="2387600"/>
            <a:ext cx="10354841" cy="3644383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spcBef>
                <a:spcPts val="1600"/>
              </a:spcBef>
              <a:buClr>
                <a:srgbClr val="0065A4"/>
              </a:buClr>
              <a:buSzPct val="80000"/>
              <a:buFont typeface="Lucida Grande"/>
              <a:buChar char="►"/>
              <a:defRPr sz="1600">
                <a:latin typeface="Arial"/>
                <a:cs typeface="Arial"/>
              </a:defRPr>
            </a:lvl1pPr>
            <a:lvl2pPr marL="571500" indent="-279400">
              <a:spcBef>
                <a:spcPts val="1600"/>
              </a:spcBef>
              <a:buClr>
                <a:srgbClr val="0065A4"/>
              </a:buClr>
              <a:buSzPct val="60000"/>
              <a:buFont typeface="Lucida Grande"/>
              <a:buChar char="►"/>
              <a:defRPr sz="1600">
                <a:latin typeface="Arial"/>
                <a:cs typeface="Arial"/>
              </a:defRPr>
            </a:lvl2pPr>
            <a:lvl3pPr marL="800100" indent="-228600">
              <a:spcBef>
                <a:spcPts val="1600"/>
              </a:spcBef>
              <a:buClr>
                <a:srgbClr val="0065A4"/>
              </a:buClr>
              <a:buSzPct val="60000"/>
              <a:buFont typeface="Lucida Grande"/>
              <a:buChar char="►"/>
              <a:defRPr sz="1600">
                <a:latin typeface="Arial"/>
                <a:cs typeface="Arial"/>
              </a:defRPr>
            </a:lvl3pPr>
            <a:lvl4pPr marL="1092200" indent="-292100">
              <a:spcBef>
                <a:spcPts val="1600"/>
              </a:spcBef>
              <a:buClr>
                <a:srgbClr val="0065A4"/>
              </a:buClr>
              <a:buSzPct val="60000"/>
              <a:buFont typeface="Lucida Grande"/>
              <a:buChar char="►"/>
              <a:defRPr sz="1600">
                <a:latin typeface="Arial"/>
                <a:cs typeface="Arial"/>
              </a:defRPr>
            </a:lvl4pPr>
            <a:lvl5pPr marL="1371600" indent="-279400">
              <a:spcBef>
                <a:spcPts val="1600"/>
              </a:spcBef>
              <a:buClr>
                <a:srgbClr val="0065A4"/>
              </a:buClr>
              <a:buSzPct val="60000"/>
              <a:buFont typeface="Lucida Grande"/>
              <a:buChar char="►"/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04333" y="1663700"/>
            <a:ext cx="10354733" cy="558800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FontTx/>
              <a:buNone/>
              <a:defRPr sz="2100">
                <a:solidFill>
                  <a:srgbClr val="FF9012"/>
                </a:solidFill>
                <a:latin typeface="Arial"/>
                <a:cs typeface="Arial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2" name="Picture 11" descr="cbnew_blue_CMYK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4089" y="6231746"/>
            <a:ext cx="2353731" cy="313900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804224" y="1646158"/>
            <a:ext cx="10155053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804224" y="277681"/>
            <a:ext cx="10354843" cy="1352413"/>
          </a:xfrm>
          <a:prstGeom prst="rect">
            <a:avLst/>
          </a:prstGeom>
          <a:ln>
            <a:noFill/>
          </a:ln>
        </p:spPr>
        <p:txBody>
          <a:bodyPr bIns="182880" anchor="b" anchorCtr="0">
            <a:normAutofit/>
          </a:bodyPr>
          <a:lstStyle>
            <a:lvl1pPr algn="l">
              <a:defRPr sz="3200" b="1">
                <a:solidFill>
                  <a:srgbClr val="0065A4"/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224" y="6218622"/>
            <a:ext cx="2844800" cy="365125"/>
          </a:xfrm>
          <a:prstGeom prst="rect">
            <a:avLst/>
          </a:prstGeom>
        </p:spPr>
        <p:txBody>
          <a:bodyPr anchor="b" anchorCtr="0"/>
          <a:lstStyle>
            <a:lvl1pPr>
              <a:defRPr sz="1200">
                <a:solidFill>
                  <a:srgbClr val="0065A4"/>
                </a:solidFill>
                <a:latin typeface="Arial"/>
              </a:defRPr>
            </a:lvl1pPr>
          </a:lstStyle>
          <a:p>
            <a:fld id="{DF625FB1-CAA2-1745-BF48-B99B069FDF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20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ullOpacNew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639"/>
          <a:stretch/>
        </p:blipFill>
        <p:spPr>
          <a:xfrm>
            <a:off x="0" y="0"/>
            <a:ext cx="5164667" cy="6858000"/>
          </a:xfrm>
          <a:prstGeom prst="rect">
            <a:avLst/>
          </a:prstGeom>
        </p:spPr>
      </p:pic>
      <p:sp>
        <p:nvSpPr>
          <p:cNvPr id="19" name="Content Placeholder 3"/>
          <p:cNvSpPr>
            <a:spLocks noGrp="1"/>
          </p:cNvSpPr>
          <p:nvPr>
            <p:ph sz="half" idx="2"/>
          </p:nvPr>
        </p:nvSpPr>
        <p:spPr>
          <a:xfrm>
            <a:off x="804226" y="1939568"/>
            <a:ext cx="10354841" cy="4132946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spcBef>
                <a:spcPts val="1600"/>
              </a:spcBef>
              <a:buClr>
                <a:srgbClr val="0065A4"/>
              </a:buClr>
              <a:buSzPct val="80000"/>
              <a:buFont typeface="Lucida Grande"/>
              <a:buChar char="►"/>
              <a:defRPr sz="1600">
                <a:latin typeface="Arial"/>
                <a:cs typeface="Arial"/>
              </a:defRPr>
            </a:lvl1pPr>
            <a:lvl2pPr marL="571500" indent="-279400">
              <a:spcBef>
                <a:spcPts val="1600"/>
              </a:spcBef>
              <a:buClr>
                <a:srgbClr val="0065A4"/>
              </a:buClr>
              <a:buSzPct val="60000"/>
              <a:buFont typeface="Lucida Grande"/>
              <a:buChar char="►"/>
              <a:defRPr sz="1600">
                <a:latin typeface="Arial"/>
                <a:cs typeface="Arial"/>
              </a:defRPr>
            </a:lvl2pPr>
            <a:lvl3pPr marL="800100" indent="-228600">
              <a:spcBef>
                <a:spcPts val="1600"/>
              </a:spcBef>
              <a:buClr>
                <a:srgbClr val="0065A4"/>
              </a:buClr>
              <a:buSzPct val="60000"/>
              <a:buFont typeface="Lucida Grande"/>
              <a:buChar char="►"/>
              <a:defRPr sz="1600">
                <a:latin typeface="Arial"/>
                <a:cs typeface="Arial"/>
              </a:defRPr>
            </a:lvl3pPr>
            <a:lvl4pPr marL="1092200" indent="-292100">
              <a:spcBef>
                <a:spcPts val="1600"/>
              </a:spcBef>
              <a:buClr>
                <a:srgbClr val="0065A4"/>
              </a:buClr>
              <a:buSzPct val="60000"/>
              <a:buFont typeface="Lucida Grande"/>
              <a:buChar char="►"/>
              <a:defRPr sz="1600">
                <a:latin typeface="Arial"/>
                <a:cs typeface="Arial"/>
              </a:defRPr>
            </a:lvl4pPr>
            <a:lvl5pPr marL="1371600" indent="-279400">
              <a:spcBef>
                <a:spcPts val="1600"/>
              </a:spcBef>
              <a:buClr>
                <a:srgbClr val="0065A4"/>
              </a:buClr>
              <a:buSzPct val="60000"/>
              <a:buFont typeface="Lucida Grande"/>
              <a:buChar char="►"/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2" name="Picture 21" descr="cbnew_blue_CMYK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4089" y="6231746"/>
            <a:ext cx="2353731" cy="313900"/>
          </a:xfrm>
          <a:prstGeom prst="rect">
            <a:avLst/>
          </a:prstGeom>
        </p:spPr>
      </p:pic>
      <p:sp>
        <p:nvSpPr>
          <p:cNvPr id="2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224" y="6218622"/>
            <a:ext cx="2844800" cy="365125"/>
          </a:xfrm>
          <a:prstGeom prst="rect">
            <a:avLst/>
          </a:prstGeom>
        </p:spPr>
        <p:txBody>
          <a:bodyPr anchor="b" anchorCtr="0"/>
          <a:lstStyle>
            <a:lvl1pPr>
              <a:defRPr sz="1200">
                <a:solidFill>
                  <a:srgbClr val="0065A4"/>
                </a:solidFill>
                <a:latin typeface="Arial"/>
              </a:defRPr>
            </a:lvl1pPr>
          </a:lstStyle>
          <a:p>
            <a:fld id="{DF625FB1-CAA2-1745-BF48-B99B069FDF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04224" y="277681"/>
            <a:ext cx="10354843" cy="1352413"/>
          </a:xfrm>
          <a:prstGeom prst="rect">
            <a:avLst/>
          </a:prstGeom>
          <a:ln>
            <a:noFill/>
          </a:ln>
        </p:spPr>
        <p:txBody>
          <a:bodyPr bIns="182880" anchor="b" anchorCtr="0">
            <a:normAutofit/>
          </a:bodyPr>
          <a:lstStyle>
            <a:lvl1pPr algn="l">
              <a:defRPr sz="3200" b="1">
                <a:solidFill>
                  <a:srgbClr val="0065A4"/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804224" y="1646158"/>
            <a:ext cx="10155053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763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76800" y="6492876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ABDE9-36AB-4EA4-A9E7-571089F53EE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470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Altern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09600" y="1444335"/>
            <a:ext cx="10972800" cy="4745328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lvl2pPr marL="640080" indent="-228600">
              <a:spcBef>
                <a:spcPts val="800"/>
              </a:spcBef>
              <a:spcAft>
                <a:spcPts val="200"/>
              </a:spcAft>
              <a:defRPr/>
            </a:lvl2pPr>
            <a:lvl3pPr marL="868680" indent="-228600">
              <a:spcBef>
                <a:spcPts val="500"/>
              </a:spcBef>
              <a:spcAft>
                <a:spcPts val="200"/>
              </a:spcAft>
              <a:defRPr sz="1800"/>
            </a:lvl3pPr>
            <a:lvl4pPr marL="1024128">
              <a:spcBef>
                <a:spcPts val="300"/>
              </a:spcBef>
              <a:spcAft>
                <a:spcPts val="200"/>
              </a:spcAft>
              <a:defRPr sz="1600"/>
            </a:lvl4pPr>
            <a:lvl5pPr marL="1257300" indent="-228600">
              <a:spcBef>
                <a:spcPts val="300"/>
              </a:spcBef>
              <a:spcAft>
                <a:spcPts val="20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254001"/>
            <a:ext cx="10746317" cy="6397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311151" y="955224"/>
            <a:ext cx="10814049" cy="395860"/>
          </a:xfrm>
          <a:prstGeom prst="rect">
            <a:avLst/>
          </a:prstGeom>
        </p:spPr>
        <p:txBody>
          <a:bodyPr tIns="0" bIns="0">
            <a:normAutofit/>
          </a:bodyPr>
          <a:lstStyle>
            <a:lvl1pPr>
              <a:buFontTx/>
              <a:buNone/>
              <a:defRPr sz="20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04800" y="6416676"/>
            <a:ext cx="5240867" cy="233363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accent1"/>
                </a:solidFill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5581"/>
              </a:solidFill>
            </a:endParaRPr>
          </a:p>
        </p:txBody>
      </p:sp>
      <p:sp>
        <p:nvSpPr>
          <p:cNvPr id="11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5780618" y="6462713"/>
            <a:ext cx="630767" cy="241300"/>
          </a:xfrm>
          <a:prstGeom prst="rect">
            <a:avLst/>
          </a:prstGeom>
        </p:spPr>
        <p:txBody>
          <a:bodyPr lIns="0" tIns="0" rIns="0" bIns="0" anchor="b"/>
          <a:lstStyle>
            <a:lvl1pPr mar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lang="en-US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1D6239B-C5CE-4453-8C2C-9DF7211EF8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9587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3EAD9F-870D-4DC2-BEAA-1953B1466A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7527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333375"/>
            <a:ext cx="10566400" cy="6397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60400" y="1019175"/>
            <a:ext cx="10871200" cy="5102226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941051" y="6465930"/>
            <a:ext cx="632883" cy="241300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126B37-FE68-EA48-ADE8-64B29A53A5F4}" type="slidenum">
              <a:rPr lang="en-US" smtClean="0">
                <a:solidFill>
                  <a:srgbClr val="7E8B7A"/>
                </a:solidFill>
                <a:ea typeface="ＭＳ Ｐゴシック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7E8B7A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572724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ubtitleTwo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FullOpacNew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639"/>
          <a:stretch/>
        </p:blipFill>
        <p:spPr>
          <a:xfrm>
            <a:off x="0" y="0"/>
            <a:ext cx="5164667" cy="6858000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-2083313" y="3024909"/>
            <a:ext cx="1219200" cy="914400"/>
          </a:xfrm>
          <a:prstGeom prst="rect">
            <a:avLst/>
          </a:prstGeom>
          <a:ln>
            <a:noFill/>
          </a:ln>
        </p:spPr>
        <p:txBody>
          <a:bodyPr vert="horz" wrap="none" lIns="91440" tIns="45720" rIns="91440" bIns="45720" rtlCol="0" anchor="t" anchorCtr="0">
            <a:normAutofit/>
          </a:bodyPr>
          <a:lstStyle/>
          <a:p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Content Placeholder 3"/>
          <p:cNvSpPr>
            <a:spLocks noGrp="1"/>
          </p:cNvSpPr>
          <p:nvPr>
            <p:ph sz="half" idx="2"/>
          </p:nvPr>
        </p:nvSpPr>
        <p:spPr>
          <a:xfrm>
            <a:off x="804226" y="2628900"/>
            <a:ext cx="10354841" cy="3403083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spcBef>
                <a:spcPts val="1600"/>
              </a:spcBef>
              <a:buClr>
                <a:srgbClr val="0065A4"/>
              </a:buClr>
              <a:buSzPct val="80000"/>
              <a:buFont typeface="Lucida Grande"/>
              <a:buChar char="►"/>
              <a:defRPr sz="1600">
                <a:latin typeface="Arial"/>
                <a:cs typeface="Arial"/>
              </a:defRPr>
            </a:lvl1pPr>
            <a:lvl2pPr marL="571500" indent="-279400">
              <a:spcBef>
                <a:spcPts val="1600"/>
              </a:spcBef>
              <a:buClr>
                <a:srgbClr val="0065A4"/>
              </a:buClr>
              <a:buSzPct val="60000"/>
              <a:buFont typeface="Lucida Grande"/>
              <a:buChar char="►"/>
              <a:defRPr sz="1600">
                <a:latin typeface="Arial"/>
                <a:cs typeface="Arial"/>
              </a:defRPr>
            </a:lvl2pPr>
            <a:lvl3pPr marL="800100" indent="-228600">
              <a:spcBef>
                <a:spcPts val="1600"/>
              </a:spcBef>
              <a:buClr>
                <a:srgbClr val="0065A4"/>
              </a:buClr>
              <a:buSzPct val="60000"/>
              <a:buFont typeface="Lucida Grande"/>
              <a:buChar char="►"/>
              <a:defRPr sz="1600">
                <a:latin typeface="Arial"/>
                <a:cs typeface="Arial"/>
              </a:defRPr>
            </a:lvl3pPr>
            <a:lvl4pPr marL="1092200" indent="-292100">
              <a:spcBef>
                <a:spcPts val="1600"/>
              </a:spcBef>
              <a:buClr>
                <a:srgbClr val="0065A4"/>
              </a:buClr>
              <a:buSzPct val="60000"/>
              <a:buFont typeface="Lucida Grande"/>
              <a:buChar char="►"/>
              <a:defRPr sz="1600">
                <a:latin typeface="Arial"/>
                <a:cs typeface="Arial"/>
              </a:defRPr>
            </a:lvl4pPr>
            <a:lvl5pPr marL="1371600" indent="-279400">
              <a:spcBef>
                <a:spcPts val="1600"/>
              </a:spcBef>
              <a:buClr>
                <a:srgbClr val="0065A4"/>
              </a:buClr>
              <a:buSzPct val="60000"/>
              <a:buFont typeface="Lucida Grande"/>
              <a:buChar char="►"/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5" name="Picture 14" descr="cbnew_blue_CMYK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4089" y="6231746"/>
            <a:ext cx="2353731" cy="313900"/>
          </a:xfrm>
          <a:prstGeom prst="rect">
            <a:avLst/>
          </a:prstGeom>
        </p:spPr>
      </p:pic>
      <p:cxnSp>
        <p:nvCxnSpPr>
          <p:cNvPr id="20" name="Straight Connector 19"/>
          <p:cNvCxnSpPr/>
          <p:nvPr userDrawn="1"/>
        </p:nvCxnSpPr>
        <p:spPr>
          <a:xfrm>
            <a:off x="804224" y="1646158"/>
            <a:ext cx="10155053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04333" y="1718688"/>
            <a:ext cx="10354733" cy="825500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FontTx/>
              <a:buNone/>
              <a:defRPr sz="2100">
                <a:solidFill>
                  <a:srgbClr val="FF9012"/>
                </a:solidFill>
                <a:latin typeface="Arial"/>
                <a:cs typeface="Arial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2 lines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804224" y="277681"/>
            <a:ext cx="10354843" cy="1352413"/>
          </a:xfrm>
          <a:prstGeom prst="rect">
            <a:avLst/>
          </a:prstGeom>
          <a:ln>
            <a:noFill/>
          </a:ln>
        </p:spPr>
        <p:txBody>
          <a:bodyPr bIns="182880" anchor="b" anchorCtr="0">
            <a:normAutofit/>
          </a:bodyPr>
          <a:lstStyle>
            <a:lvl1pPr algn="l">
              <a:defRPr sz="3200" b="1">
                <a:solidFill>
                  <a:srgbClr val="0065A4"/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224" y="6218622"/>
            <a:ext cx="2844800" cy="365125"/>
          </a:xfrm>
          <a:prstGeom prst="rect">
            <a:avLst/>
          </a:prstGeom>
        </p:spPr>
        <p:txBody>
          <a:bodyPr anchor="b" anchorCtr="0"/>
          <a:lstStyle>
            <a:lvl1pPr>
              <a:defRPr sz="1200">
                <a:solidFill>
                  <a:srgbClr val="0065A4"/>
                </a:solidFill>
                <a:latin typeface="Arial"/>
              </a:defRPr>
            </a:lvl1pPr>
          </a:lstStyle>
          <a:p>
            <a:fld id="{DF625FB1-CAA2-1745-BF48-B99B069FDF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92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 with Image — 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458635" y="617802"/>
            <a:ext cx="4471173" cy="1301895"/>
          </a:xfrm>
        </p:spPr>
        <p:txBody>
          <a:bodyPr wrap="square" lIns="0" tIns="137160" rIns="0" bIns="0" anchor="t" anchorCtr="0">
            <a:spAutoFit/>
          </a:bodyPr>
          <a:lstStyle>
            <a:lvl1pPr>
              <a:defRPr sz="4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Thank</a:t>
            </a:r>
            <a:br>
              <a:rPr lang="en-US" dirty="0"/>
            </a:br>
            <a:r>
              <a:rPr lang="en-US" dirty="0"/>
              <a:t>You.</a:t>
            </a:r>
          </a:p>
        </p:txBody>
      </p:sp>
      <p:sp>
        <p:nvSpPr>
          <p:cNvPr id="13" name="Title 7"/>
          <p:cNvSpPr txBox="1">
            <a:spLocks/>
          </p:cNvSpPr>
          <p:nvPr userDrawn="1"/>
        </p:nvSpPr>
        <p:spPr>
          <a:xfrm>
            <a:off x="925286" y="4762953"/>
            <a:ext cx="3733800" cy="385989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0" i="0" kern="1200">
                <a:solidFill>
                  <a:schemeClr val="bg1"/>
                </a:solidFill>
                <a:latin typeface="Roboto Slab Regular" charset="0"/>
                <a:ea typeface="+mj-ea"/>
                <a:cs typeface="+mj-cs"/>
              </a:defRPr>
            </a:lvl1pPr>
          </a:lstStyle>
          <a:p>
            <a:endParaRPr lang="en-US" sz="1600" b="0" dirty="0">
              <a:solidFill>
                <a:schemeClr val="accent3"/>
              </a:solidFill>
              <a:latin typeface="Roboto" charset="0"/>
              <a:ea typeface="Roboto" charset="0"/>
              <a:cs typeface="Roboto" charset="0"/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458862" y="1924842"/>
            <a:ext cx="4471173" cy="507831"/>
          </a:xfrm>
        </p:spPr>
        <p:txBody>
          <a:bodyPr wrap="square" lIns="0" tIns="228600" rIns="0" bIns="0">
            <a:spAutoFit/>
          </a:bodyPr>
          <a:lstStyle>
            <a:lvl1pPr marL="0" indent="0">
              <a:lnSpc>
                <a:spcPct val="100000"/>
              </a:lnSpc>
              <a:buNone/>
              <a:defRPr sz="1800" b="1" normalizeH="0" baseline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Additional information if necessary.</a:t>
            </a:r>
          </a:p>
        </p:txBody>
      </p:sp>
    </p:spTree>
    <p:extLst>
      <p:ext uri="{BB962C8B-B14F-4D97-AF65-F5344CB8AC3E}">
        <p14:creationId xmlns:p14="http://schemas.microsoft.com/office/powerpoint/2010/main" val="6402933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Content Slide -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C267-FC72-D447-BF05-09A3351C68C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466725" y="1149061"/>
            <a:ext cx="8704734" cy="477054"/>
          </a:xfrm>
          <a:prstGeom prst="rect">
            <a:avLst/>
          </a:prstGeom>
          <a:noFill/>
        </p:spPr>
        <p:txBody>
          <a:bodyPr wrap="square" lIns="0" tIns="228600" rIns="0" bIns="0">
            <a:spAutoFit/>
          </a:bodyPr>
          <a:lstStyle>
            <a:lvl1pPr marL="0" indent="0">
              <a:buNone/>
              <a:defRPr sz="1600" b="1">
                <a:solidFill>
                  <a:srgbClr val="009CDE"/>
                </a:solidFill>
                <a:latin typeface="Roboto Slab" charset="0"/>
                <a:ea typeface="Roboto Slab" charset="0"/>
                <a:cs typeface="Roboto Slab" charset="0"/>
              </a:defRPr>
            </a:lvl1pPr>
          </a:lstStyle>
          <a:p>
            <a:pPr lvl="0"/>
            <a:r>
              <a:rPr lang="en-US" dirty="0"/>
              <a:t>Subtitle goes here — align top of subtitle box with bottom of title box.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466725" y="1917290"/>
            <a:ext cx="4884018" cy="4185943"/>
          </a:xfrm>
          <a:prstGeom prst="rect">
            <a:avLst/>
          </a:prstGeom>
        </p:spPr>
        <p:txBody>
          <a:bodyPr lIns="0" tIns="228600" rIns="0" bIns="0"/>
          <a:lstStyle>
            <a:lvl1pPr marL="0" indent="0">
              <a:lnSpc>
                <a:spcPct val="100000"/>
              </a:lnSpc>
              <a:buClr>
                <a:schemeClr val="accent2"/>
              </a:buClr>
              <a:buFont typeface="Arial" charset="0"/>
              <a:buNone/>
              <a:defRPr sz="1600" baseline="0">
                <a:solidFill>
                  <a:srgbClr val="009CDE"/>
                </a:solidFill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Clr>
                <a:schemeClr val="accent2"/>
              </a:buClr>
              <a:buNone/>
              <a:defRPr sz="1600">
                <a:latin typeface="Roboto" charset="0"/>
                <a:ea typeface="Roboto" charset="0"/>
                <a:cs typeface="Roboto" charset="0"/>
              </a:defRPr>
            </a:lvl2pPr>
            <a:lvl3pPr marL="914400" indent="0">
              <a:buClr>
                <a:schemeClr val="accent2"/>
              </a:buClr>
              <a:buNone/>
              <a:defRPr sz="1600">
                <a:latin typeface="Roboto" charset="0"/>
                <a:ea typeface="Roboto" charset="0"/>
                <a:cs typeface="Roboto" charset="0"/>
              </a:defRPr>
            </a:lvl3pPr>
            <a:lvl4pPr marL="1371600" indent="0">
              <a:buClr>
                <a:schemeClr val="accent2"/>
              </a:buClr>
              <a:buNone/>
              <a:defRPr sz="1600">
                <a:latin typeface="Roboto" charset="0"/>
                <a:ea typeface="Roboto" charset="0"/>
                <a:cs typeface="Roboto" charset="0"/>
              </a:defRPr>
            </a:lvl4pPr>
            <a:lvl5pPr marL="1828800" indent="0">
              <a:buClr>
                <a:schemeClr val="accent2"/>
              </a:buClr>
              <a:buNone/>
              <a:defRPr sz="16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 dirty="0"/>
              <a:t>Paragraph describing content to the right. 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5"/>
          </p:nvPr>
        </p:nvSpPr>
        <p:spPr>
          <a:xfrm>
            <a:off x="5636830" y="1917290"/>
            <a:ext cx="6096678" cy="4185943"/>
          </a:xfrm>
          <a:prstGeom prst="rect">
            <a:avLst/>
          </a:prstGeom>
        </p:spPr>
        <p:txBody>
          <a:bodyPr lIns="0" tIns="228600" rIns="0" bIns="0"/>
          <a:lstStyle>
            <a:lvl1pPr marL="285750" indent="-285750">
              <a:buClr>
                <a:srgbClr val="009CDE"/>
              </a:buClr>
              <a:buFont typeface="Arial" charset="0"/>
              <a:buChar char="•"/>
              <a:defRPr sz="1600">
                <a:latin typeface="Roboto" charset="0"/>
                <a:ea typeface="Roboto" charset="0"/>
                <a:cs typeface="Roboto" charset="0"/>
              </a:defRPr>
            </a:lvl1pPr>
            <a:lvl2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2pPr>
            <a:lvl3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3pPr>
            <a:lvl4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4pPr>
            <a:lvl5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466725" y="646979"/>
            <a:ext cx="7697872" cy="494764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0">
              <a:buNone/>
              <a:defRPr sz="3600" baseline="0">
                <a:latin typeface="Roboto Slab Regular"/>
                <a:cs typeface="Roboto Slab Regular"/>
              </a:defRPr>
            </a:lvl1pPr>
          </a:lstStyle>
          <a:p>
            <a:pPr lvl="0"/>
            <a:r>
              <a:rPr lang="en-US" dirty="0"/>
              <a:t>Title of slide goes here.</a:t>
            </a:r>
          </a:p>
        </p:txBody>
      </p:sp>
    </p:spTree>
    <p:extLst>
      <p:ext uri="{BB962C8B-B14F-4D97-AF65-F5344CB8AC3E}">
        <p14:creationId xmlns:p14="http://schemas.microsoft.com/office/powerpoint/2010/main" val="891860827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Content Slide -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9C267-FC72-D447-BF05-09A3351C68C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466725" y="1149937"/>
            <a:ext cx="8704734" cy="477054"/>
          </a:xfrm>
          <a:prstGeom prst="rect">
            <a:avLst/>
          </a:prstGeom>
        </p:spPr>
        <p:txBody>
          <a:bodyPr wrap="square" lIns="0" tIns="228600" rIns="0" bIns="0">
            <a:spAutoFit/>
          </a:bodyPr>
          <a:lstStyle>
            <a:lvl1pPr marL="0" indent="0">
              <a:buNone/>
              <a:defRPr sz="1600" b="1">
                <a:solidFill>
                  <a:srgbClr val="009CDE"/>
                </a:solidFill>
                <a:latin typeface="Roboto Slab" charset="0"/>
                <a:ea typeface="Roboto Slab" charset="0"/>
                <a:cs typeface="Roboto Slab" charset="0"/>
              </a:defRPr>
            </a:lvl1pPr>
          </a:lstStyle>
          <a:p>
            <a:pPr lvl="0"/>
            <a:r>
              <a:rPr lang="en-US" dirty="0"/>
              <a:t>Subtitle goes here — align top of subtitle box with bottom of title box. 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6725" y="1917290"/>
            <a:ext cx="4884018" cy="4185943"/>
          </a:xfrm>
          <a:prstGeom prst="rect">
            <a:avLst/>
          </a:prstGeom>
        </p:spPr>
        <p:txBody>
          <a:bodyPr lIns="0" tIns="228600" rIns="0" bIns="0"/>
          <a:lstStyle>
            <a:lvl1pPr marL="285750" indent="-285750">
              <a:buClr>
                <a:srgbClr val="009CDE"/>
              </a:buClr>
              <a:buFont typeface="Arial"/>
              <a:buChar char="•"/>
              <a:defRPr sz="1600">
                <a:latin typeface="Roboto" charset="0"/>
                <a:ea typeface="Roboto" charset="0"/>
                <a:cs typeface="Roboto" charset="0"/>
              </a:defRPr>
            </a:lvl1pPr>
            <a:lvl2pPr marL="742950" indent="-285750">
              <a:buClr>
                <a:srgbClr val="009CDE"/>
              </a:buClr>
              <a:buFont typeface="Arial"/>
              <a:buChar char="•"/>
              <a:defRPr sz="1600">
                <a:latin typeface="Roboto" charset="0"/>
                <a:ea typeface="Roboto" charset="0"/>
                <a:cs typeface="Roboto" charset="0"/>
              </a:defRPr>
            </a:lvl2pPr>
            <a:lvl3pPr marL="1200150" indent="-285750">
              <a:buClr>
                <a:srgbClr val="009CDE"/>
              </a:buClr>
              <a:buFont typeface="Arial"/>
              <a:buChar char="•"/>
              <a:defRPr sz="1600">
                <a:latin typeface="Roboto" charset="0"/>
                <a:ea typeface="Roboto" charset="0"/>
                <a:cs typeface="Roboto" charset="0"/>
              </a:defRPr>
            </a:lvl3pPr>
            <a:lvl4pPr marL="1657350" indent="-285750">
              <a:buClr>
                <a:srgbClr val="009CDE"/>
              </a:buClr>
              <a:buFont typeface="Arial"/>
              <a:buChar char="•"/>
              <a:defRPr sz="1600">
                <a:latin typeface="Roboto" charset="0"/>
                <a:ea typeface="Roboto" charset="0"/>
                <a:cs typeface="Roboto" charset="0"/>
              </a:defRPr>
            </a:lvl4pPr>
            <a:lvl5pPr marL="2114550" indent="-285750">
              <a:buClr>
                <a:srgbClr val="009CDE"/>
              </a:buClr>
              <a:buFont typeface="Arial"/>
              <a:buChar char="•"/>
              <a:defRPr sz="16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5636830" y="1917290"/>
            <a:ext cx="4884018" cy="4185943"/>
          </a:xfrm>
          <a:prstGeom prst="rect">
            <a:avLst/>
          </a:prstGeom>
        </p:spPr>
        <p:txBody>
          <a:bodyPr lIns="0" tIns="228600" rIns="0" bIns="0"/>
          <a:lstStyle>
            <a:lvl1pPr marL="285750" indent="-285750">
              <a:buClr>
                <a:srgbClr val="009CDE"/>
              </a:buClr>
              <a:buFont typeface="Arial"/>
              <a:buChar char="•"/>
              <a:defRPr sz="1600">
                <a:latin typeface="Roboto" charset="0"/>
                <a:ea typeface="Roboto" charset="0"/>
                <a:cs typeface="Roboto" charset="0"/>
              </a:defRPr>
            </a:lvl1pPr>
            <a:lvl2pPr marL="742950" indent="-285750">
              <a:buClr>
                <a:srgbClr val="009CDE"/>
              </a:buClr>
              <a:buFont typeface="Arial"/>
              <a:buChar char="•"/>
              <a:defRPr sz="1600">
                <a:latin typeface="Roboto" charset="0"/>
                <a:ea typeface="Roboto" charset="0"/>
                <a:cs typeface="Roboto" charset="0"/>
              </a:defRPr>
            </a:lvl2pPr>
            <a:lvl3pPr marL="1200150" indent="-285750">
              <a:buClr>
                <a:srgbClr val="009CDE"/>
              </a:buClr>
              <a:buFont typeface="Arial"/>
              <a:buChar char="•"/>
              <a:defRPr sz="1600">
                <a:latin typeface="Roboto" charset="0"/>
                <a:ea typeface="Roboto" charset="0"/>
                <a:cs typeface="Roboto" charset="0"/>
              </a:defRPr>
            </a:lvl3pPr>
            <a:lvl4pPr marL="1657350" indent="-285750">
              <a:buClr>
                <a:srgbClr val="009CDE"/>
              </a:buClr>
              <a:buFont typeface="Arial"/>
              <a:buChar char="•"/>
              <a:defRPr sz="1600">
                <a:latin typeface="Roboto" charset="0"/>
                <a:ea typeface="Roboto" charset="0"/>
                <a:cs typeface="Roboto" charset="0"/>
              </a:defRPr>
            </a:lvl4pPr>
            <a:lvl5pPr marL="2114550" indent="-285750">
              <a:buClr>
                <a:srgbClr val="009CDE"/>
              </a:buClr>
              <a:buFont typeface="Arial"/>
              <a:buChar char="•"/>
              <a:defRPr sz="16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66725" y="646979"/>
            <a:ext cx="7697872" cy="494764"/>
          </a:xfrm>
          <a:prstGeom prst="rect">
            <a:avLst/>
          </a:prstGeom>
        </p:spPr>
        <p:txBody>
          <a:bodyPr vert="horz" lIns="0" tIns="0" rIns="0" bIns="0" anchor="t"/>
          <a:lstStyle>
            <a:lvl1pPr marL="0" indent="0">
              <a:buNone/>
              <a:defRPr sz="3600" baseline="0">
                <a:latin typeface="Roboto Slab Regular"/>
                <a:cs typeface="Roboto Slab Regular"/>
              </a:defRPr>
            </a:lvl1pPr>
          </a:lstStyle>
          <a:p>
            <a:pPr lvl="0"/>
            <a:r>
              <a:rPr lang="en-US" dirty="0"/>
              <a:t>Title of slide goes here.</a:t>
            </a:r>
          </a:p>
        </p:txBody>
      </p:sp>
    </p:spTree>
    <p:extLst>
      <p:ext uri="{BB962C8B-B14F-4D97-AF65-F5344CB8AC3E}">
        <p14:creationId xmlns:p14="http://schemas.microsoft.com/office/powerpoint/2010/main" val="290601423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. Statement Slide - No Image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179486" y="2043974"/>
            <a:ext cx="7630887" cy="807382"/>
          </a:xfrm>
          <a:prstGeom prst="rect">
            <a:avLst/>
          </a:prstGeom>
        </p:spPr>
        <p:txBody>
          <a:bodyPr lIns="0" tIns="137160" rIns="0" bIns="0"/>
          <a:lstStyle>
            <a:lvl1pPr algn="ctr">
              <a:defRPr sz="4200" baseline="0">
                <a:solidFill>
                  <a:schemeClr val="tx1"/>
                </a:solidFill>
                <a:latin typeface="Roboto Slab Regular"/>
                <a:cs typeface="Roboto Slab Regular"/>
              </a:defRPr>
            </a:lvl1pPr>
          </a:lstStyle>
          <a:p>
            <a:r>
              <a:rPr lang="en-US" dirty="0"/>
              <a:t>Statement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84323" y="6193618"/>
            <a:ext cx="2844800" cy="365125"/>
          </a:xfrm>
        </p:spPr>
        <p:txBody>
          <a:bodyPr lIns="0" tIns="0" rIns="0" bIns="0" anchor="b"/>
          <a:lstStyle/>
          <a:p>
            <a:fld id="{E58C0DC8-E089-4D4A-A71C-1ACF76415C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179486" y="1923691"/>
            <a:ext cx="7630887" cy="11198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2179485" y="2851356"/>
            <a:ext cx="7630888" cy="507831"/>
          </a:xfrm>
          <a:prstGeom prst="rect">
            <a:avLst/>
          </a:prstGeom>
        </p:spPr>
        <p:txBody>
          <a:bodyPr wrap="square" lIns="0" tIns="228600" rIns="0" bIns="0">
            <a:spAutoFit/>
          </a:bodyPr>
          <a:lstStyle>
            <a:lvl1pPr marL="0" indent="0" algn="ctr">
              <a:lnSpc>
                <a:spcPct val="100000"/>
              </a:lnSpc>
              <a:buNone/>
              <a:defRPr sz="1800" b="1" normalizeH="0" baseline="0">
                <a:solidFill>
                  <a:srgbClr val="009CDE"/>
                </a:solidFill>
                <a:latin typeface="Roboto Slab" charset="0"/>
                <a:ea typeface="Roboto Slab" charset="0"/>
                <a:cs typeface="Roboto Slab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 goes here — align top of subtitle box with bottom of title box.</a:t>
            </a:r>
          </a:p>
        </p:txBody>
      </p:sp>
      <p:sp>
        <p:nvSpPr>
          <p:cNvPr id="11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1077743" y="4077111"/>
            <a:ext cx="10036514" cy="609398"/>
          </a:xfrm>
          <a:prstGeom prst="rect">
            <a:avLst/>
          </a:prstGeom>
        </p:spPr>
        <p:txBody>
          <a:bodyPr wrap="square" lIns="0" tIns="0" rIns="0" bIns="0" numCol="3" spcCol="914400">
            <a:spAutoFit/>
          </a:bodyPr>
          <a:lstStyle>
            <a:lvl1pPr marL="285750" indent="-285750" algn="ctr">
              <a:lnSpc>
                <a:spcPct val="100000"/>
              </a:lnSpc>
              <a:buClr>
                <a:srgbClr val="009CDE"/>
              </a:buClr>
              <a:buFont typeface="Arial"/>
              <a:buChar char="•"/>
              <a:defRPr sz="1800" b="1" normalizeH="0" baseline="0">
                <a:solidFill>
                  <a:schemeClr val="tx1"/>
                </a:solidFill>
                <a:latin typeface="Roboto Medium"/>
                <a:ea typeface="Roboto Slab" charset="0"/>
                <a:cs typeface="Roboto Medium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Bullet points go here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Bullet points go here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Bullet points go here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172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. Content Slide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78503" y="551631"/>
            <a:ext cx="3692013" cy="1243990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defRPr sz="4000" b="0" baseline="0"/>
            </a:lvl1pPr>
          </a:lstStyle>
          <a:p>
            <a:r>
              <a:rPr lang="en-US" dirty="0"/>
              <a:t>Title slide goes here.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767263" y="551631"/>
            <a:ext cx="6815137" cy="5574532"/>
          </a:xfrm>
          <a:prstGeom prst="rect">
            <a:avLst/>
          </a:prstGeom>
        </p:spPr>
        <p:txBody>
          <a:bodyPr lIns="0" tIns="228600" rIns="0" bIns="0"/>
          <a:lstStyle>
            <a:lvl1pPr marL="285750" indent="-285750">
              <a:buClr>
                <a:srgbClr val="009CDE"/>
              </a:buClr>
              <a:buFont typeface="Arial"/>
              <a:buChar char="•"/>
              <a:defRPr sz="2000" b="1">
                <a:solidFill>
                  <a:schemeClr val="tx1"/>
                </a:solidFill>
                <a:latin typeface="Roboto Medium"/>
                <a:cs typeface="Roboto Medium"/>
              </a:defRPr>
            </a:lvl1pPr>
            <a:lvl2pPr marL="742950" indent="-285750">
              <a:buClr>
                <a:srgbClr val="009CDE"/>
              </a:buClr>
              <a:buFont typeface="Arial"/>
              <a:buChar char="•"/>
              <a:defRPr sz="2000" b="1">
                <a:solidFill>
                  <a:schemeClr val="tx1"/>
                </a:solidFill>
                <a:latin typeface="Roboto Medium"/>
                <a:cs typeface="Roboto Medium"/>
              </a:defRPr>
            </a:lvl2pPr>
            <a:lvl3pPr marL="1200150" indent="-285750">
              <a:buClr>
                <a:srgbClr val="009CDE"/>
              </a:buClr>
              <a:buFont typeface="Arial"/>
              <a:buChar char="•"/>
              <a:defRPr sz="2000" b="1">
                <a:solidFill>
                  <a:schemeClr val="tx1"/>
                </a:solidFill>
                <a:latin typeface="Roboto Medium"/>
                <a:cs typeface="Roboto Medium"/>
              </a:defRPr>
            </a:lvl3pPr>
            <a:lvl4pPr marL="1657350" indent="-285750">
              <a:buClr>
                <a:srgbClr val="009CDE"/>
              </a:buClr>
              <a:buFont typeface="Arial"/>
              <a:buChar char="•"/>
              <a:defRPr sz="2000" b="1">
                <a:solidFill>
                  <a:schemeClr val="tx1"/>
                </a:solidFill>
                <a:latin typeface="Roboto Medium"/>
                <a:cs typeface="Roboto Medium"/>
              </a:defRPr>
            </a:lvl4pPr>
            <a:lvl5pPr marL="2114550" indent="-285750">
              <a:buClr>
                <a:srgbClr val="009CDE"/>
              </a:buClr>
              <a:buFont typeface="Arial"/>
              <a:buChar char="•"/>
              <a:defRPr sz="2000" b="1">
                <a:solidFill>
                  <a:schemeClr val="tx1"/>
                </a:solidFill>
                <a:latin typeface="Roboto Medium"/>
                <a:cs typeface="Roboto Medium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78503" y="1803815"/>
            <a:ext cx="3692014" cy="1055738"/>
          </a:xfrm>
          <a:prstGeom prst="rect">
            <a:avLst/>
          </a:prstGeom>
        </p:spPr>
        <p:txBody>
          <a:bodyPr lIns="0" tIns="228600" rIns="0" bIns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="1">
                <a:solidFill>
                  <a:srgbClr val="009CDE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Subtitle goes here – align top of subtitle box with bottom of title box.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88708" y="6193618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33D23-7979-984D-AD48-2B29D14C63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42967"/>
      </p:ext>
    </p:extLst>
  </p:cSld>
  <p:clrMapOvr>
    <a:masterClrMapping/>
  </p:clrMapOvr>
  <p:transition spd="slow">
    <p:push dir="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. Content Slide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78505" y="559824"/>
            <a:ext cx="3687096" cy="1429578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>
              <a:lnSpc>
                <a:spcPct val="90000"/>
              </a:lnSpc>
              <a:buFont typeface="+mj-lt"/>
              <a:buNone/>
              <a:defRPr sz="4800" b="0" baseline="0">
                <a:latin typeface="Roboto Slab Regular"/>
                <a:cs typeface="Roboto Slab Regular"/>
              </a:defRPr>
            </a:lvl1pPr>
          </a:lstStyle>
          <a:p>
            <a:r>
              <a:rPr lang="en-US" dirty="0"/>
              <a:t>Title slide goes here.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3" y="559824"/>
            <a:ext cx="6815137" cy="5566339"/>
          </a:xfrm>
          <a:prstGeom prst="rect">
            <a:avLst/>
          </a:prstGeom>
        </p:spPr>
        <p:txBody>
          <a:bodyPr lIns="0" tIns="228600" rIns="0" bIns="0"/>
          <a:lstStyle>
            <a:lvl1pPr marL="342900" indent="-342900">
              <a:buClr>
                <a:srgbClr val="009CDE"/>
              </a:buClr>
              <a:buFont typeface="Arial"/>
              <a:buChar char="•"/>
              <a:defRPr sz="2800">
                <a:latin typeface="Roboto Medium"/>
                <a:cs typeface="Roboto Medium"/>
              </a:defRPr>
            </a:lvl1pPr>
            <a:lvl2pPr marL="800100" indent="-342900">
              <a:buClr>
                <a:srgbClr val="009CDE"/>
              </a:buClr>
              <a:buFont typeface="Arial"/>
              <a:buChar char="•"/>
              <a:defRPr sz="2800">
                <a:latin typeface="Roboto Medium"/>
                <a:cs typeface="Roboto Medium"/>
              </a:defRPr>
            </a:lvl2pPr>
            <a:lvl3pPr marL="1257300" indent="-342900">
              <a:buClr>
                <a:srgbClr val="009CDE"/>
              </a:buClr>
              <a:buFont typeface="Arial"/>
              <a:buChar char="•"/>
              <a:defRPr sz="2800">
                <a:latin typeface="Roboto Medium"/>
                <a:cs typeface="Roboto Medium"/>
              </a:defRPr>
            </a:lvl3pPr>
            <a:lvl4pPr marL="1714500" indent="-342900">
              <a:buClr>
                <a:srgbClr val="009CDE"/>
              </a:buClr>
              <a:buFont typeface="Arial"/>
              <a:buChar char="•"/>
              <a:defRPr sz="2800">
                <a:latin typeface="Roboto Medium"/>
                <a:cs typeface="Roboto Medium"/>
              </a:defRPr>
            </a:lvl4pPr>
            <a:lvl5pPr marL="2171700" indent="-342900">
              <a:buClr>
                <a:srgbClr val="009CDE"/>
              </a:buClr>
              <a:buFont typeface="Arial"/>
              <a:buChar char="•"/>
              <a:defRPr sz="2800">
                <a:latin typeface="Roboto Medium"/>
                <a:cs typeface="Roboto Medium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78506" y="1989403"/>
            <a:ext cx="3687096" cy="1667580"/>
          </a:xfrm>
          <a:prstGeom prst="rect">
            <a:avLst/>
          </a:prstGeom>
        </p:spPr>
        <p:txBody>
          <a:bodyPr lIns="0" tIns="228600" rIns="0" bIns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="1">
                <a:solidFill>
                  <a:srgbClr val="009CDE"/>
                </a:solidFill>
                <a:latin typeface="Roboto Slab Regular"/>
                <a:cs typeface="Roboto Slab Regular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Subtitle goes here – align top of subtitle box with bottom of title box.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893263" y="6192475"/>
            <a:ext cx="2844800" cy="365125"/>
          </a:xfrm>
        </p:spPr>
        <p:txBody>
          <a:bodyPr/>
          <a:lstStyle/>
          <a:p>
            <a:fld id="{58B64256-0847-0E43-8322-5E20E9260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75993"/>
      </p:ext>
    </p:extLst>
  </p:cSld>
  <p:clrMapOvr>
    <a:masterClrMapping/>
  </p:clrMapOvr>
  <p:transition spd="slow">
    <p:push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 Content Slide — 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773478" y="555809"/>
            <a:ext cx="6960030" cy="5372292"/>
          </a:xfrm>
          <a:prstGeom prst="rect">
            <a:avLst/>
          </a:prstGeom>
        </p:spPr>
        <p:txBody>
          <a:bodyPr lIns="0" tIns="228600" rIns="0" bIns="0"/>
          <a:lstStyle>
            <a:lvl1pPr marL="285750" indent="-285750">
              <a:buClr>
                <a:schemeClr val="accent2"/>
              </a:buClr>
              <a:buFont typeface="Arial" charset="0"/>
              <a:buChar char="•"/>
              <a:defRPr sz="1600">
                <a:latin typeface="Roboto" charset="0"/>
                <a:ea typeface="Roboto" charset="0"/>
                <a:cs typeface="Roboto" charset="0"/>
              </a:defRPr>
            </a:lvl1pPr>
            <a:lvl2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2pPr>
            <a:lvl3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3pPr>
            <a:lvl4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4pPr>
            <a:lvl5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ED8CA-143E-8B40-B3C8-0174DDF149E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466611" y="555809"/>
            <a:ext cx="3741179" cy="1135696"/>
          </a:xfrm>
          <a:prstGeom prst="rect">
            <a:avLst/>
          </a:prstGeom>
        </p:spPr>
        <p:txBody>
          <a:bodyPr lIns="0" tIns="137160" rIns="0" bIns="0">
            <a:spAutoFit/>
          </a:bodyPr>
          <a:lstStyle>
            <a:lvl1pPr>
              <a:defRPr sz="3200" baseline="0">
                <a:solidFill>
                  <a:schemeClr val="tx1"/>
                </a:solidFill>
                <a:latin typeface="Roboto Slab" charset="0"/>
                <a:ea typeface="Roboto Slab" charset="0"/>
                <a:cs typeface="Roboto Slab" charset="0"/>
              </a:defRPr>
            </a:lvl1pPr>
          </a:lstStyle>
          <a:p>
            <a:r>
              <a:rPr lang="en-US" sz="3600" dirty="0">
                <a:latin typeface="Roboto Slab" charset="0"/>
                <a:ea typeface="Roboto Slab" charset="0"/>
                <a:cs typeface="Roboto Slab" charset="0"/>
              </a:rPr>
              <a:t>Title of slide goes here.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466725" y="1692275"/>
            <a:ext cx="3741738" cy="678134"/>
          </a:xfrm>
          <a:prstGeom prst="rect">
            <a:avLst/>
          </a:prstGeom>
        </p:spPr>
        <p:txBody>
          <a:bodyPr lIns="0" tIns="228600" rIns="0" bIns="0">
            <a:spAutoFit/>
          </a:bodyPr>
          <a:lstStyle>
            <a:lvl1pPr marL="0" indent="0">
              <a:buNone/>
              <a:defRPr sz="1600" b="1">
                <a:solidFill>
                  <a:schemeClr val="accent1"/>
                </a:solidFill>
                <a:latin typeface="Roboto Slab" charset="0"/>
                <a:ea typeface="Roboto Slab" charset="0"/>
                <a:cs typeface="Roboto Slab" charset="0"/>
              </a:defRPr>
            </a:lvl1pPr>
          </a:lstStyle>
          <a:p>
            <a:pPr lvl="0"/>
            <a:r>
              <a:rPr lang="en-US" dirty="0"/>
              <a:t>Subtitle goes here — align top of subtitle box with bottom of title box.</a:t>
            </a:r>
          </a:p>
        </p:txBody>
      </p:sp>
    </p:spTree>
    <p:extLst>
      <p:ext uri="{BB962C8B-B14F-4D97-AF65-F5344CB8AC3E}">
        <p14:creationId xmlns:p14="http://schemas.microsoft.com/office/powerpoint/2010/main" val="1595301692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—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B16029_PPTTemplates_TitleAndDividers_AP-14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4430"/>
          </a:xfrm>
          <a:prstGeom prst="rect">
            <a:avLst/>
          </a:prstGeom>
        </p:spPr>
      </p:pic>
      <p:sp>
        <p:nvSpPr>
          <p:cNvPr id="13" name="Title 7"/>
          <p:cNvSpPr txBox="1">
            <a:spLocks/>
          </p:cNvSpPr>
          <p:nvPr userDrawn="1"/>
        </p:nvSpPr>
        <p:spPr>
          <a:xfrm>
            <a:off x="925286" y="4762953"/>
            <a:ext cx="3733800" cy="385989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0" i="0" kern="1200">
                <a:solidFill>
                  <a:schemeClr val="bg1"/>
                </a:solidFill>
                <a:latin typeface="Roboto Slab Regular" charset="0"/>
                <a:ea typeface="+mj-ea"/>
                <a:cs typeface="+mj-cs"/>
              </a:defRPr>
            </a:lvl1pPr>
          </a:lstStyle>
          <a:p>
            <a:endParaRPr lang="en-US" sz="1600" b="0" dirty="0">
              <a:solidFill>
                <a:schemeClr val="accent3"/>
              </a:solidFill>
              <a:latin typeface="Roboto" charset="0"/>
              <a:ea typeface="Roboto" charset="0"/>
              <a:cs typeface="Roboto" charset="0"/>
            </a:endParaRPr>
          </a:p>
        </p:txBody>
      </p:sp>
      <p:sp>
        <p:nvSpPr>
          <p:cNvPr id="10" name="Title 7"/>
          <p:cNvSpPr>
            <a:spLocks noGrp="1"/>
          </p:cNvSpPr>
          <p:nvPr>
            <p:ph type="title" hasCustomPrompt="1"/>
          </p:nvPr>
        </p:nvSpPr>
        <p:spPr>
          <a:xfrm>
            <a:off x="1454000" y="1913822"/>
            <a:ext cx="4001193" cy="1301895"/>
          </a:xfrm>
          <a:prstGeom prst="rect">
            <a:avLst/>
          </a:prstGeom>
        </p:spPr>
        <p:txBody>
          <a:bodyPr wrap="square" lIns="0" tIns="137160" rIns="0" bIns="0" anchor="t" anchorCtr="0">
            <a:spAutoFit/>
          </a:bodyPr>
          <a:lstStyle>
            <a:lvl1pPr>
              <a:defRPr sz="4200">
                <a:solidFill>
                  <a:schemeClr val="tx1"/>
                </a:solidFill>
                <a:latin typeface="Roboto Slab" charset="0"/>
                <a:ea typeface="Roboto Slab" charset="0"/>
                <a:cs typeface="Roboto Slab" charset="0"/>
              </a:defRPr>
            </a:lvl1pPr>
          </a:lstStyle>
          <a:p>
            <a:r>
              <a:rPr lang="en-US" dirty="0"/>
              <a:t>Divider, call-out, etc.</a:t>
            </a:r>
          </a:p>
        </p:txBody>
      </p:sp>
      <p:sp>
        <p:nvSpPr>
          <p:cNvPr id="11" name="Title 7"/>
          <p:cNvSpPr txBox="1">
            <a:spLocks/>
          </p:cNvSpPr>
          <p:nvPr userDrawn="1"/>
        </p:nvSpPr>
        <p:spPr>
          <a:xfrm>
            <a:off x="925286" y="4762953"/>
            <a:ext cx="3733800" cy="385989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0" i="0" kern="1200">
                <a:solidFill>
                  <a:schemeClr val="bg1"/>
                </a:solidFill>
                <a:latin typeface="Roboto Slab Regular" charset="0"/>
                <a:ea typeface="+mj-ea"/>
                <a:cs typeface="+mj-cs"/>
              </a:defRPr>
            </a:lvl1pPr>
          </a:lstStyle>
          <a:p>
            <a:endParaRPr lang="en-US" sz="1600" b="0" dirty="0">
              <a:solidFill>
                <a:schemeClr val="accent3"/>
              </a:solidFill>
              <a:latin typeface="Roboto" charset="0"/>
              <a:ea typeface="Roboto" charset="0"/>
              <a:cs typeface="Roboto" charset="0"/>
            </a:endParaRP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1454227" y="3220862"/>
            <a:ext cx="4001193" cy="784830"/>
          </a:xfrm>
          <a:prstGeom prst="rect">
            <a:avLst/>
          </a:prstGeom>
        </p:spPr>
        <p:txBody>
          <a:bodyPr wrap="square" lIns="0" tIns="228600" rIns="0" bIns="0">
            <a:spAutoFit/>
          </a:bodyPr>
          <a:lstStyle>
            <a:lvl1pPr marL="0" indent="0">
              <a:lnSpc>
                <a:spcPct val="100000"/>
              </a:lnSpc>
              <a:buNone/>
              <a:defRPr sz="1800" b="1" normalizeH="0" baseline="0">
                <a:solidFill>
                  <a:schemeClr val="accent1"/>
                </a:solidFill>
                <a:latin typeface="Roboto Slab" charset="0"/>
                <a:ea typeface="Roboto Slab" charset="0"/>
                <a:cs typeface="Roboto Slab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 goes here — align top of subtitle box with bottom of title box.</a:t>
            </a:r>
          </a:p>
        </p:txBody>
      </p:sp>
    </p:spTree>
    <p:extLst>
      <p:ext uri="{BB962C8B-B14F-4D97-AF65-F5344CB8AC3E}">
        <p14:creationId xmlns:p14="http://schemas.microsoft.com/office/powerpoint/2010/main" val="586101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. Statement Slide - No Image,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457201" y="444500"/>
            <a:ext cx="11266714" cy="5667887"/>
          </a:xfrm>
          <a:prstGeom prst="rect">
            <a:avLst/>
          </a:prstGeom>
          <a:solidFill>
            <a:srgbClr val="1188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179486" y="2043974"/>
            <a:ext cx="7630887" cy="807382"/>
          </a:xfrm>
          <a:prstGeom prst="rect">
            <a:avLst/>
          </a:prstGeom>
        </p:spPr>
        <p:txBody>
          <a:bodyPr lIns="0" tIns="137160" rIns="0" bIns="0"/>
          <a:lstStyle>
            <a:lvl1pPr algn="ctr">
              <a:defRPr sz="4200" baseline="0">
                <a:solidFill>
                  <a:schemeClr val="bg1"/>
                </a:solidFill>
                <a:latin typeface="Roboto Slab Regular"/>
                <a:cs typeface="Roboto Slab Regular"/>
              </a:defRPr>
            </a:lvl1pPr>
          </a:lstStyle>
          <a:p>
            <a:r>
              <a:rPr lang="en-US" dirty="0"/>
              <a:t>Statement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87309" y="6193618"/>
            <a:ext cx="2844800" cy="365125"/>
          </a:xfrm>
        </p:spPr>
        <p:txBody>
          <a:bodyPr tIns="0" rIns="0" bIns="0" anchor="b"/>
          <a:lstStyle/>
          <a:p>
            <a:fld id="{E58C0DC8-E089-4D4A-A71C-1ACF76415C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179486" y="1923691"/>
            <a:ext cx="7630887" cy="111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2179485" y="2851356"/>
            <a:ext cx="7630888" cy="507831"/>
          </a:xfrm>
          <a:prstGeom prst="rect">
            <a:avLst/>
          </a:prstGeom>
        </p:spPr>
        <p:txBody>
          <a:bodyPr wrap="square" lIns="0" tIns="228600" rIns="0" bIns="0">
            <a:spAutoFit/>
          </a:bodyPr>
          <a:lstStyle>
            <a:lvl1pPr marL="0" indent="0" algn="ctr">
              <a:lnSpc>
                <a:spcPct val="100000"/>
              </a:lnSpc>
              <a:buNone/>
              <a:defRPr sz="1800" b="1" normalizeH="0" baseline="0">
                <a:solidFill>
                  <a:schemeClr val="bg1"/>
                </a:solidFill>
                <a:latin typeface="Roboto Slab" charset="0"/>
                <a:ea typeface="Roboto Slab" charset="0"/>
                <a:cs typeface="Roboto Slab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 goes here — align top of subtitle box with bottom of title box.</a:t>
            </a:r>
          </a:p>
        </p:txBody>
      </p:sp>
      <p:sp>
        <p:nvSpPr>
          <p:cNvPr id="11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1077743" y="4077111"/>
            <a:ext cx="10036514" cy="609398"/>
          </a:xfrm>
          <a:prstGeom prst="rect">
            <a:avLst/>
          </a:prstGeom>
        </p:spPr>
        <p:txBody>
          <a:bodyPr wrap="square" lIns="0" tIns="0" rIns="0" bIns="0" numCol="3" spcCol="914400">
            <a:spAutoFit/>
          </a:bodyPr>
          <a:lstStyle>
            <a:lvl1pPr marL="285750" indent="-285750" algn="ctr">
              <a:lnSpc>
                <a:spcPct val="100000"/>
              </a:lnSpc>
              <a:buFont typeface="Arial"/>
              <a:buChar char="•"/>
              <a:defRPr sz="1800" b="1" normalizeH="0" baseline="0">
                <a:solidFill>
                  <a:schemeClr val="bg1"/>
                </a:solidFill>
                <a:latin typeface="Roboto Medium"/>
                <a:ea typeface="Roboto Slab" charset="0"/>
                <a:cs typeface="Roboto Medium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Bullet points go here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Bullet points go here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Bullet points go here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452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. Statement Slide - No Image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179486" y="2043974"/>
            <a:ext cx="7630887" cy="807382"/>
          </a:xfrm>
          <a:prstGeom prst="rect">
            <a:avLst/>
          </a:prstGeom>
        </p:spPr>
        <p:txBody>
          <a:bodyPr lIns="0" tIns="137160" rIns="0" bIns="0"/>
          <a:lstStyle>
            <a:lvl1pPr algn="ctr">
              <a:defRPr sz="4200" baseline="0">
                <a:solidFill>
                  <a:schemeClr val="tx1"/>
                </a:solidFill>
                <a:latin typeface="Roboto Slab Regular"/>
                <a:cs typeface="Roboto Slab Regular"/>
              </a:defRPr>
            </a:lvl1pPr>
          </a:lstStyle>
          <a:p>
            <a:r>
              <a:rPr lang="en-US" dirty="0"/>
              <a:t>Statement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84323" y="6193618"/>
            <a:ext cx="2844800" cy="365125"/>
          </a:xfrm>
        </p:spPr>
        <p:txBody>
          <a:bodyPr lIns="0" tIns="0" rIns="0" bIns="0" anchor="b"/>
          <a:lstStyle/>
          <a:p>
            <a:fld id="{E58C0DC8-E089-4D4A-A71C-1ACF76415C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179486" y="1923691"/>
            <a:ext cx="7630887" cy="11198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2179485" y="2851356"/>
            <a:ext cx="7630888" cy="507831"/>
          </a:xfrm>
          <a:prstGeom prst="rect">
            <a:avLst/>
          </a:prstGeom>
        </p:spPr>
        <p:txBody>
          <a:bodyPr wrap="square" lIns="0" tIns="228600" rIns="0" bIns="0">
            <a:spAutoFit/>
          </a:bodyPr>
          <a:lstStyle>
            <a:lvl1pPr marL="0" indent="0" algn="ctr">
              <a:lnSpc>
                <a:spcPct val="100000"/>
              </a:lnSpc>
              <a:buNone/>
              <a:defRPr sz="1800" b="1" normalizeH="0" baseline="0">
                <a:solidFill>
                  <a:srgbClr val="009CDE"/>
                </a:solidFill>
                <a:latin typeface="Roboto Slab" charset="0"/>
                <a:ea typeface="Roboto Slab" charset="0"/>
                <a:cs typeface="Roboto Slab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 goes here — align top of subtitle box with bottom of title box.</a:t>
            </a:r>
          </a:p>
        </p:txBody>
      </p:sp>
      <p:sp>
        <p:nvSpPr>
          <p:cNvPr id="11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1077743" y="4077111"/>
            <a:ext cx="10036514" cy="609398"/>
          </a:xfrm>
          <a:prstGeom prst="rect">
            <a:avLst/>
          </a:prstGeom>
        </p:spPr>
        <p:txBody>
          <a:bodyPr wrap="square" lIns="0" tIns="0" rIns="0" bIns="0" numCol="3" spcCol="914400">
            <a:spAutoFit/>
          </a:bodyPr>
          <a:lstStyle>
            <a:lvl1pPr marL="285750" indent="-285750" algn="ctr">
              <a:lnSpc>
                <a:spcPct val="100000"/>
              </a:lnSpc>
              <a:buClr>
                <a:srgbClr val="009CDE"/>
              </a:buClr>
              <a:buFont typeface="Arial"/>
              <a:buChar char="•"/>
              <a:defRPr sz="1800" b="1" normalizeH="0" baseline="0">
                <a:solidFill>
                  <a:schemeClr val="tx1"/>
                </a:solidFill>
                <a:latin typeface="Roboto Medium"/>
                <a:ea typeface="Roboto Slab" charset="0"/>
                <a:cs typeface="Roboto Medium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Bullet points go here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Bullet points go here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Bullet points go here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044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— 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3478" y="555809"/>
            <a:ext cx="6960030" cy="5372292"/>
          </a:xfrm>
          <a:prstGeom prst="rect">
            <a:avLst/>
          </a:prstGeom>
        </p:spPr>
        <p:txBody>
          <a:bodyPr lIns="0" tIns="228600" rIns="0" bIns="0"/>
          <a:lstStyle>
            <a:lvl1pPr marL="285750" indent="-285750">
              <a:buClr>
                <a:schemeClr val="accent2"/>
              </a:buClr>
              <a:buFont typeface="Arial" charset="0"/>
              <a:buChar char="•"/>
              <a:defRPr sz="1600">
                <a:latin typeface="Roboto" charset="0"/>
                <a:ea typeface="Roboto" charset="0"/>
                <a:cs typeface="Roboto" charset="0"/>
              </a:defRPr>
            </a:lvl1pPr>
            <a:lvl2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2pPr>
            <a:lvl3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3pPr>
            <a:lvl4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4pPr>
            <a:lvl5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ED8CA-143E-8B40-B3C8-0174DDF149E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466611" y="555809"/>
            <a:ext cx="3741179" cy="1135696"/>
          </a:xfrm>
          <a:prstGeom prst="rect">
            <a:avLst/>
          </a:prstGeom>
        </p:spPr>
        <p:txBody>
          <a:bodyPr lIns="0" tIns="137160" rIns="0" bIns="0">
            <a:spAutoFit/>
          </a:bodyPr>
          <a:lstStyle>
            <a:lvl1pPr>
              <a:defRPr sz="3200" baseline="0">
                <a:solidFill>
                  <a:schemeClr val="tx1"/>
                </a:solidFill>
                <a:latin typeface="Roboto Slab" charset="0"/>
                <a:ea typeface="Roboto Slab" charset="0"/>
                <a:cs typeface="Roboto Slab" charset="0"/>
              </a:defRPr>
            </a:lvl1pPr>
          </a:lstStyle>
          <a:p>
            <a:r>
              <a:rPr lang="en-US" sz="3600" dirty="0">
                <a:latin typeface="Roboto Slab" charset="0"/>
                <a:ea typeface="Roboto Slab" charset="0"/>
                <a:cs typeface="Roboto Slab" charset="0"/>
              </a:rPr>
              <a:t>Title of slide goes here.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466725" y="1692275"/>
            <a:ext cx="3741738" cy="674031"/>
          </a:xfrm>
          <a:prstGeom prst="rect">
            <a:avLst/>
          </a:prstGeom>
        </p:spPr>
        <p:txBody>
          <a:bodyPr lIns="0" tIns="228600" rIns="0" bIns="0">
            <a:spAutoFit/>
          </a:bodyPr>
          <a:lstStyle>
            <a:lvl1pPr marL="0" indent="0">
              <a:buNone/>
              <a:defRPr sz="1600" b="1">
                <a:solidFill>
                  <a:schemeClr val="accent1"/>
                </a:solidFill>
                <a:latin typeface="Roboto Slab" charset="0"/>
                <a:ea typeface="Roboto Slab" charset="0"/>
                <a:cs typeface="Roboto Slab" charset="0"/>
              </a:defRPr>
            </a:lvl1pPr>
          </a:lstStyle>
          <a:p>
            <a:pPr lvl="0"/>
            <a:r>
              <a:rPr lang="en-US" dirty="0"/>
              <a:t>Subtitle goes here — align top of subtitle box with bottom of title box.</a:t>
            </a:r>
          </a:p>
        </p:txBody>
      </p:sp>
    </p:spTree>
    <p:extLst>
      <p:ext uri="{BB962C8B-B14F-4D97-AF65-F5344CB8AC3E}">
        <p14:creationId xmlns:p14="http://schemas.microsoft.com/office/powerpoint/2010/main" val="395227861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— 1 Column with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773478" y="555809"/>
            <a:ext cx="6960030" cy="5372292"/>
          </a:xfrm>
          <a:prstGeom prst="rect">
            <a:avLst/>
          </a:prstGeom>
        </p:spPr>
        <p:txBody>
          <a:bodyPr lIns="0" tIns="228600" rIns="0" bIns="0"/>
          <a:lstStyle>
            <a:lvl1pPr marL="285750" indent="-285750">
              <a:buClr>
                <a:schemeClr val="accent2"/>
              </a:buClr>
              <a:buFont typeface="Arial" charset="0"/>
              <a:buChar char="•"/>
              <a:defRPr sz="1600">
                <a:latin typeface="Roboto" charset="0"/>
                <a:ea typeface="Roboto" charset="0"/>
                <a:cs typeface="Roboto" charset="0"/>
              </a:defRPr>
            </a:lvl1pPr>
            <a:lvl2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2pPr>
            <a:lvl3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3pPr>
            <a:lvl4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4pPr>
            <a:lvl5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 dirty="0"/>
              <a:t>Click to add text or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ED8CA-143E-8B40-B3C8-0174DDF149E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466611" y="555809"/>
            <a:ext cx="3741179" cy="1135696"/>
          </a:xfrm>
          <a:prstGeom prst="rect">
            <a:avLst/>
          </a:prstGeom>
        </p:spPr>
        <p:txBody>
          <a:bodyPr lIns="0" tIns="137160" rIns="0" bIns="0">
            <a:spAutoFit/>
          </a:bodyPr>
          <a:lstStyle>
            <a:lvl1pPr>
              <a:defRPr sz="3200" baseline="0">
                <a:solidFill>
                  <a:schemeClr val="tx1"/>
                </a:solidFill>
                <a:latin typeface="Roboto Slab" charset="0"/>
                <a:ea typeface="Roboto Slab" charset="0"/>
                <a:cs typeface="Roboto Slab" charset="0"/>
              </a:defRPr>
            </a:lvl1pPr>
          </a:lstStyle>
          <a:p>
            <a:r>
              <a:rPr lang="en-US" sz="3600" dirty="0">
                <a:latin typeface="Roboto Slab" charset="0"/>
                <a:ea typeface="Roboto Slab" charset="0"/>
                <a:cs typeface="Roboto Slab" charset="0"/>
              </a:rPr>
              <a:t>Title of slide goes here.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466725" y="1692275"/>
            <a:ext cx="3741738" cy="674031"/>
          </a:xfrm>
          <a:prstGeom prst="rect">
            <a:avLst/>
          </a:prstGeom>
        </p:spPr>
        <p:txBody>
          <a:bodyPr lIns="0" tIns="228600" rIns="0" bIns="0">
            <a:spAutoFit/>
          </a:bodyPr>
          <a:lstStyle>
            <a:lvl1pPr marL="0" indent="0">
              <a:buNone/>
              <a:defRPr sz="1600" b="1">
                <a:solidFill>
                  <a:schemeClr val="accent1"/>
                </a:solidFill>
                <a:latin typeface="Roboto Slab" charset="0"/>
                <a:ea typeface="Roboto Slab" charset="0"/>
                <a:cs typeface="Roboto Slab" charset="0"/>
              </a:defRPr>
            </a:lvl1pPr>
          </a:lstStyle>
          <a:p>
            <a:pPr lvl="0"/>
            <a:r>
              <a:rPr lang="en-US" dirty="0"/>
              <a:t>Subtitle goes here — align top of subtitle box with bottom of title box.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4"/>
          </p:nvPr>
        </p:nvSpPr>
        <p:spPr>
          <a:xfrm>
            <a:off x="466611" y="2481943"/>
            <a:ext cx="3741179" cy="3446158"/>
          </a:xfrm>
          <a:prstGeom prst="rect">
            <a:avLst/>
          </a:prstGeom>
        </p:spPr>
        <p:txBody>
          <a:bodyPr lIns="0" tIns="228600" rIns="0" bIns="0"/>
          <a:lstStyle>
            <a:lvl1pPr marL="285750" indent="-285750">
              <a:buClr>
                <a:schemeClr val="accent2"/>
              </a:buClr>
              <a:buFont typeface="Arial" charset="0"/>
              <a:buChar char="•"/>
              <a:defRPr sz="1600">
                <a:latin typeface="Roboto" charset="0"/>
                <a:ea typeface="Roboto" charset="0"/>
                <a:cs typeface="Roboto" charset="0"/>
              </a:defRPr>
            </a:lvl1pPr>
            <a:lvl2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2pPr>
            <a:lvl3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3pPr>
            <a:lvl4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4pPr>
            <a:lvl5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19185449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—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3478" y="555809"/>
            <a:ext cx="3412579" cy="5372292"/>
          </a:xfrm>
          <a:prstGeom prst="rect">
            <a:avLst/>
          </a:prstGeom>
        </p:spPr>
        <p:txBody>
          <a:bodyPr lIns="0" tIns="228600" rIns="0" bIns="0"/>
          <a:lstStyle>
            <a:lvl1pPr marL="285750" indent="-285750">
              <a:buClr>
                <a:schemeClr val="accent2"/>
              </a:buClr>
              <a:buFont typeface="Arial" charset="0"/>
              <a:buChar char="•"/>
              <a:defRPr sz="1600">
                <a:latin typeface="Roboto" charset="0"/>
                <a:ea typeface="Roboto" charset="0"/>
                <a:cs typeface="Roboto" charset="0"/>
              </a:defRPr>
            </a:lvl1pPr>
            <a:lvl2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2pPr>
            <a:lvl3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3pPr>
            <a:lvl4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4pPr>
            <a:lvl5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ED8CA-143E-8B40-B3C8-0174DDF149E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466611" y="555809"/>
            <a:ext cx="3741179" cy="1135696"/>
          </a:xfrm>
          <a:prstGeom prst="rect">
            <a:avLst/>
          </a:prstGeom>
        </p:spPr>
        <p:txBody>
          <a:bodyPr lIns="0" tIns="137160" rIns="0" bIns="0">
            <a:spAutoFit/>
          </a:bodyPr>
          <a:lstStyle>
            <a:lvl1pPr>
              <a:defRPr sz="3200" baseline="0">
                <a:solidFill>
                  <a:schemeClr val="tx1"/>
                </a:solidFill>
                <a:latin typeface="Roboto Slab" charset="0"/>
                <a:ea typeface="Roboto Slab" charset="0"/>
                <a:cs typeface="Roboto Slab" charset="0"/>
              </a:defRPr>
            </a:lvl1pPr>
          </a:lstStyle>
          <a:p>
            <a:r>
              <a:rPr lang="en-US" sz="3600" dirty="0">
                <a:latin typeface="Roboto Slab" charset="0"/>
                <a:ea typeface="Roboto Slab" charset="0"/>
                <a:cs typeface="Roboto Slab" charset="0"/>
              </a:rPr>
              <a:t>Title of slide goes here.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466725" y="1692275"/>
            <a:ext cx="3741738" cy="674031"/>
          </a:xfrm>
          <a:prstGeom prst="rect">
            <a:avLst/>
          </a:prstGeom>
        </p:spPr>
        <p:txBody>
          <a:bodyPr lIns="0" tIns="228600" rIns="0" bIns="0">
            <a:spAutoFit/>
          </a:bodyPr>
          <a:lstStyle>
            <a:lvl1pPr marL="0" indent="0">
              <a:buNone/>
              <a:defRPr sz="1600" b="1">
                <a:solidFill>
                  <a:schemeClr val="accent1"/>
                </a:solidFill>
                <a:latin typeface="Roboto Slab" charset="0"/>
                <a:ea typeface="Roboto Slab" charset="0"/>
                <a:cs typeface="Roboto Slab" charset="0"/>
              </a:defRPr>
            </a:lvl1pPr>
          </a:lstStyle>
          <a:p>
            <a:pPr lvl="0"/>
            <a:r>
              <a:rPr lang="en-US" dirty="0"/>
              <a:t>Subtitle goes here — align top of subtitle box with bottom of title box.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4"/>
          </p:nvPr>
        </p:nvSpPr>
        <p:spPr>
          <a:xfrm>
            <a:off x="8320929" y="555809"/>
            <a:ext cx="3412579" cy="5372292"/>
          </a:xfrm>
          <a:prstGeom prst="rect">
            <a:avLst/>
          </a:prstGeom>
        </p:spPr>
        <p:txBody>
          <a:bodyPr lIns="0" tIns="228600" rIns="0" bIns="0"/>
          <a:lstStyle>
            <a:lvl1pPr marL="285750" indent="-285750">
              <a:buClr>
                <a:schemeClr val="accent2"/>
              </a:buClr>
              <a:buFont typeface="Arial" charset="0"/>
              <a:buChar char="•"/>
              <a:defRPr sz="1600">
                <a:latin typeface="Roboto" charset="0"/>
                <a:ea typeface="Roboto" charset="0"/>
                <a:cs typeface="Roboto" charset="0"/>
              </a:defRPr>
            </a:lvl1pPr>
            <a:lvl2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2pPr>
            <a:lvl3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3pPr>
            <a:lvl4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4pPr>
            <a:lvl5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52396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— Two Column w/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3478" y="555809"/>
            <a:ext cx="3412579" cy="5372292"/>
          </a:xfrm>
          <a:prstGeom prst="rect">
            <a:avLst/>
          </a:prstGeom>
        </p:spPr>
        <p:txBody>
          <a:bodyPr lIns="0" tIns="228600" rIns="0" bIns="0"/>
          <a:lstStyle>
            <a:lvl1pPr marL="285750" indent="-285750">
              <a:buClr>
                <a:schemeClr val="accent2"/>
              </a:buClr>
              <a:buFont typeface="Arial" charset="0"/>
              <a:buChar char="•"/>
              <a:defRPr sz="1600">
                <a:latin typeface="Roboto" charset="0"/>
                <a:ea typeface="Roboto" charset="0"/>
                <a:cs typeface="Roboto" charset="0"/>
              </a:defRPr>
            </a:lvl1pPr>
            <a:lvl2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2pPr>
            <a:lvl3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3pPr>
            <a:lvl4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4pPr>
            <a:lvl5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ED8CA-143E-8B40-B3C8-0174DDF149E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466611" y="555809"/>
            <a:ext cx="3741179" cy="1135696"/>
          </a:xfrm>
          <a:prstGeom prst="rect">
            <a:avLst/>
          </a:prstGeom>
        </p:spPr>
        <p:txBody>
          <a:bodyPr lIns="0" tIns="137160" rIns="0" bIns="0">
            <a:spAutoFit/>
          </a:bodyPr>
          <a:lstStyle>
            <a:lvl1pPr>
              <a:defRPr sz="3200" baseline="0">
                <a:solidFill>
                  <a:schemeClr val="tx1"/>
                </a:solidFill>
                <a:latin typeface="Roboto Slab" charset="0"/>
                <a:ea typeface="Roboto Slab" charset="0"/>
                <a:cs typeface="Roboto Slab" charset="0"/>
              </a:defRPr>
            </a:lvl1pPr>
          </a:lstStyle>
          <a:p>
            <a:r>
              <a:rPr lang="en-US" sz="3600" dirty="0">
                <a:latin typeface="Roboto Slab" charset="0"/>
                <a:ea typeface="Roboto Slab" charset="0"/>
                <a:cs typeface="Roboto Slab" charset="0"/>
              </a:rPr>
              <a:t>Title of slide goes here.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466725" y="1692275"/>
            <a:ext cx="3741738" cy="674031"/>
          </a:xfrm>
          <a:prstGeom prst="rect">
            <a:avLst/>
          </a:prstGeom>
        </p:spPr>
        <p:txBody>
          <a:bodyPr lIns="0" tIns="228600" rIns="0" bIns="0">
            <a:spAutoFit/>
          </a:bodyPr>
          <a:lstStyle>
            <a:lvl1pPr marL="0" indent="0">
              <a:buNone/>
              <a:defRPr sz="1600" b="1">
                <a:solidFill>
                  <a:schemeClr val="accent1"/>
                </a:solidFill>
                <a:latin typeface="Roboto Slab" charset="0"/>
                <a:ea typeface="Roboto Slab" charset="0"/>
                <a:cs typeface="Roboto Slab" charset="0"/>
              </a:defRPr>
            </a:lvl1pPr>
          </a:lstStyle>
          <a:p>
            <a:pPr lvl="0"/>
            <a:r>
              <a:rPr lang="en-US" dirty="0"/>
              <a:t>Subtitle goes here — align top of subtitle box with bottom of title box.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4"/>
          </p:nvPr>
        </p:nvSpPr>
        <p:spPr>
          <a:xfrm>
            <a:off x="8320929" y="555809"/>
            <a:ext cx="3412579" cy="5372292"/>
          </a:xfrm>
          <a:prstGeom prst="rect">
            <a:avLst/>
          </a:prstGeom>
        </p:spPr>
        <p:txBody>
          <a:bodyPr lIns="0" tIns="228600" rIns="0" bIns="0"/>
          <a:lstStyle>
            <a:lvl1pPr marL="285750" indent="-285750">
              <a:buClr>
                <a:schemeClr val="accent2"/>
              </a:buClr>
              <a:buFont typeface="Arial" charset="0"/>
              <a:buChar char="•"/>
              <a:defRPr sz="1600">
                <a:latin typeface="Roboto" charset="0"/>
                <a:ea typeface="Roboto" charset="0"/>
                <a:cs typeface="Roboto" charset="0"/>
              </a:defRPr>
            </a:lvl1pPr>
            <a:lvl2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2pPr>
            <a:lvl3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3pPr>
            <a:lvl4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4pPr>
            <a:lvl5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5"/>
          </p:nvPr>
        </p:nvSpPr>
        <p:spPr>
          <a:xfrm>
            <a:off x="466611" y="2481943"/>
            <a:ext cx="3741179" cy="3446158"/>
          </a:xfrm>
          <a:prstGeom prst="rect">
            <a:avLst/>
          </a:prstGeom>
        </p:spPr>
        <p:txBody>
          <a:bodyPr lIns="0" tIns="228600" rIns="0" bIns="0"/>
          <a:lstStyle>
            <a:lvl1pPr marL="285750" indent="-285750">
              <a:buClr>
                <a:schemeClr val="accent2"/>
              </a:buClr>
              <a:buFont typeface="Arial" charset="0"/>
              <a:buChar char="•"/>
              <a:defRPr sz="1600">
                <a:latin typeface="Roboto" charset="0"/>
                <a:ea typeface="Roboto" charset="0"/>
                <a:cs typeface="Roboto" charset="0"/>
              </a:defRPr>
            </a:lvl1pPr>
            <a:lvl2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2pPr>
            <a:lvl3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3pPr>
            <a:lvl4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4pPr>
            <a:lvl5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6795425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.jpg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4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23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5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B16029_PPTTemplates_TitleAndDividers_AP-13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0722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63325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734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Roboto Slab Regular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Roboto Slab Regular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Roboto Slab Regular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Roboto Slab Regular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Roboto Slab Regular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Roboto Slab Regular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331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327DF-DF39-C949-8771-234F28D66E7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CB_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67" y="6269614"/>
            <a:ext cx="1292760" cy="378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603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B16029_PPTTemplates_TitleAndDividers_AP-02.jpg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443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90308" y="6193618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Roboto Slab" charset="0"/>
                <a:ea typeface="Roboto Slab" charset="0"/>
                <a:cs typeface="Roboto Slab" charset="0"/>
              </a:defRPr>
            </a:lvl1pPr>
          </a:lstStyle>
          <a:p>
            <a:fld id="{017ED8CA-143E-8B40-B3C8-0174DDF149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793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6" r:id="rId2"/>
    <p:sldLayoutId id="2147483735" r:id="rId3"/>
    <p:sldLayoutId id="2147483737" r:id="rId4"/>
    <p:sldLayoutId id="2147483738" r:id="rId5"/>
    <p:sldLayoutId id="2147483739" r:id="rId6"/>
    <p:sldLayoutId id="2147483733" r:id="rId7"/>
    <p:sldLayoutId id="2147483811" r:id="rId8"/>
    <p:sldLayoutId id="2147483812" r:id="rId9"/>
    <p:sldLayoutId id="2147483814" r:id="rId10"/>
    <p:sldLayoutId id="2147483815" r:id="rId11"/>
    <p:sldLayoutId id="2147483816" r:id="rId12"/>
    <p:sldLayoutId id="2147483817" r:id="rId13"/>
    <p:sldLayoutId id="2147483818" r:id="rId14"/>
  </p:sldLayoutIdLst>
  <p:transition spd="slow">
    <p:push dir="u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90308" y="628260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9C267-FC72-D447-BF05-09A3351C68C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66611" y="464489"/>
            <a:ext cx="6276679" cy="8774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 descr="CB_Logo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67" y="6269614"/>
            <a:ext cx="1292760" cy="378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62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8" r:id="rId3"/>
  </p:sldLayoutIdLst>
  <p:transition spd="slow">
    <p:push dir="u"/>
  </p:transition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B16029_PPTTemplates_TitleAndDividers_AP-0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443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88708" y="6193618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33D23-7979-984D-AD48-2B29D14C63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519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</p:sldLayoutIdLst>
  <p:transition spd="slow">
    <p:push dir="u"/>
  </p:transition>
  <p:hf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3800" kern="1200" baseline="0">
          <a:solidFill>
            <a:schemeClr val="tx1"/>
          </a:solidFill>
          <a:latin typeface="Roboto Slab Regular"/>
          <a:ea typeface="+mj-ea"/>
          <a:cs typeface="Roboto Slab Regular"/>
        </a:defRPr>
      </a:lvl1pPr>
    </p:titleStyle>
    <p:bodyStyle>
      <a:lvl1pPr marL="0" marR="0" indent="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/>
        <a:buNone/>
        <a:tabLst/>
        <a:defRPr sz="1800" kern="1200" baseline="0">
          <a:solidFill>
            <a:srgbClr val="702F8A"/>
          </a:solidFill>
          <a:latin typeface="Roboto Slab Regular"/>
          <a:ea typeface="+mn-ea"/>
          <a:cs typeface="Roboto Slab Regular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1600" kern="1200">
          <a:solidFill>
            <a:srgbClr val="702F8A"/>
          </a:solidFill>
          <a:latin typeface="Roboto Slab Regular"/>
          <a:ea typeface="+mn-ea"/>
          <a:cs typeface="Roboto Slab Regular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1600" kern="1200">
          <a:solidFill>
            <a:srgbClr val="702F8A"/>
          </a:solidFill>
          <a:latin typeface="Roboto Slab Regular"/>
          <a:ea typeface="+mn-ea"/>
          <a:cs typeface="Roboto Slab Regular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1600" kern="1200">
          <a:solidFill>
            <a:srgbClr val="702F8A"/>
          </a:solidFill>
          <a:latin typeface="Roboto Slab Regular"/>
          <a:ea typeface="+mn-ea"/>
          <a:cs typeface="Roboto Slab Regular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1600" kern="1200">
          <a:solidFill>
            <a:srgbClr val="702F8A"/>
          </a:solidFill>
          <a:latin typeface="Roboto Slab Regular"/>
          <a:ea typeface="+mn-ea"/>
          <a:cs typeface="Roboto Slab Regular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B16029_PPTTemplates_TitleAndDividers_AP-02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443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83407" y="6192475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64256-0847-0E43-8322-5E20E9260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806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</p:sldLayoutIdLst>
  <p:transition spd="slow">
    <p:push dir="u"/>
  </p:transition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454000" y="1913822"/>
            <a:ext cx="4001193" cy="1883593"/>
          </a:xfrm>
        </p:spPr>
        <p:txBody>
          <a:bodyPr/>
          <a:lstStyle/>
          <a:p>
            <a:r>
              <a:rPr lang="en-US" dirty="0"/>
              <a:t>AP CSP 2020 Provider Update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1520902" y="4380524"/>
            <a:ext cx="4001193" cy="507831"/>
          </a:xfrm>
        </p:spPr>
        <p:txBody>
          <a:bodyPr/>
          <a:lstStyle/>
          <a:p>
            <a:r>
              <a:rPr lang="en-US" dirty="0"/>
              <a:t>July 11, 2018</a:t>
            </a:r>
          </a:p>
        </p:txBody>
      </p:sp>
    </p:spTree>
    <p:extLst>
      <p:ext uri="{BB962C8B-B14F-4D97-AF65-F5344CB8AC3E}">
        <p14:creationId xmlns:p14="http://schemas.microsoft.com/office/powerpoint/2010/main" val="2214297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89C9520A-7ADD-41BE-A3E6-0B17C2D68E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2083945"/>
              </p:ext>
            </p:extLst>
          </p:nvPr>
        </p:nvGraphicFramePr>
        <p:xfrm>
          <a:off x="4792436" y="791936"/>
          <a:ext cx="6941072" cy="41262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0210">
                  <a:extLst>
                    <a:ext uri="{9D8B030D-6E8A-4147-A177-3AD203B41FA5}">
                      <a16:colId xmlns:a16="http://schemas.microsoft.com/office/drawing/2014/main" val="1559130964"/>
                    </a:ext>
                  </a:extLst>
                </a:gridCol>
                <a:gridCol w="5920862">
                  <a:extLst>
                    <a:ext uri="{9D8B030D-6E8A-4147-A177-3AD203B41FA5}">
                      <a16:colId xmlns:a16="http://schemas.microsoft.com/office/drawing/2014/main" val="3559659827"/>
                    </a:ext>
                  </a:extLst>
                </a:gridCol>
              </a:tblGrid>
              <a:tr h="2612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Date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Work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7286685"/>
                  </a:ext>
                </a:extLst>
              </a:tr>
              <a:tr h="4897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6/16-17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DC react to provider feedback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006631"/>
                  </a:ext>
                </a:extLst>
              </a:tr>
              <a:tr h="4897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6/26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DC WebEx on CF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419121"/>
                  </a:ext>
                </a:extLst>
              </a:tr>
              <a:tr h="4897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6/26 – 7/5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DC Homework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28863"/>
                  </a:ext>
                </a:extLst>
              </a:tr>
              <a:tr h="7420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6/29 – 7/16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Internal Review</a:t>
                      </a:r>
                      <a:endParaRPr lang="en-US" sz="24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Crystal to send on 6/29 – mark some holes that the DC is still looking at. Update these sections post 7/5 </a:t>
                      </a:r>
                      <a:r>
                        <a:rPr lang="en-US" sz="1800" dirty="0" err="1">
                          <a:effectLst/>
                        </a:rPr>
                        <a:t>webex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6174964"/>
                  </a:ext>
                </a:extLst>
              </a:tr>
              <a:tr h="4897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6/29 – 7/16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Identify for CB Leadership changes made to incorporate provider feedback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0689870"/>
                  </a:ext>
                </a:extLst>
              </a:tr>
              <a:tr h="4897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6/29 – 7/16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Update alignment chart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7484217"/>
                  </a:ext>
                </a:extLst>
              </a:tr>
              <a:tr h="2374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7/24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Finalize any CF changes from Internal Review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0438130"/>
                  </a:ext>
                </a:extLst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6611" y="555809"/>
            <a:ext cx="3741179" cy="581698"/>
          </a:xfrm>
        </p:spPr>
        <p:txBody>
          <a:bodyPr/>
          <a:lstStyle/>
          <a:p>
            <a:r>
              <a:rPr lang="en-US" dirty="0"/>
              <a:t>Curriculum Update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ED8CA-143E-8B40-B3C8-0174DDF149EE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4918BBA8-033F-4947-B52E-B2BD125A95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6725" y="1692275"/>
            <a:ext cx="3741738" cy="674031"/>
          </a:xfrm>
        </p:spPr>
        <p:txBody>
          <a:bodyPr/>
          <a:lstStyle/>
          <a:p>
            <a:r>
              <a:rPr lang="en-US" dirty="0"/>
              <a:t>Final Sign-off with Sr. Leadership: 7/26</a:t>
            </a:r>
          </a:p>
        </p:txBody>
      </p:sp>
    </p:spTree>
    <p:extLst>
      <p:ext uri="{BB962C8B-B14F-4D97-AF65-F5344CB8AC3E}">
        <p14:creationId xmlns:p14="http://schemas.microsoft.com/office/powerpoint/2010/main" val="112687527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6611" y="555809"/>
            <a:ext cx="3741179" cy="1024896"/>
          </a:xfrm>
        </p:spPr>
        <p:txBody>
          <a:bodyPr/>
          <a:lstStyle/>
          <a:p>
            <a:r>
              <a:rPr lang="en-US" dirty="0"/>
              <a:t>Assessment Update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ED8CA-143E-8B40-B3C8-0174DDF149EE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2046A68-D14C-4A7D-8A1A-F985E9C0C0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8535561"/>
              </p:ext>
            </p:extLst>
          </p:nvPr>
        </p:nvGraphicFramePr>
        <p:xfrm>
          <a:off x="4772161" y="700351"/>
          <a:ext cx="6961347" cy="394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3190">
                  <a:extLst>
                    <a:ext uri="{9D8B030D-6E8A-4147-A177-3AD203B41FA5}">
                      <a16:colId xmlns:a16="http://schemas.microsoft.com/office/drawing/2014/main" val="3510059131"/>
                    </a:ext>
                  </a:extLst>
                </a:gridCol>
                <a:gridCol w="5938157">
                  <a:extLst>
                    <a:ext uri="{9D8B030D-6E8A-4147-A177-3AD203B41FA5}">
                      <a16:colId xmlns:a16="http://schemas.microsoft.com/office/drawing/2014/main" val="32568249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Date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Work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83332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6/21- 22; 26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Sample selection for Create pilot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699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6/27 – 28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Pilot Rubrics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6278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6/29 -7/4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Update Create task directions / rubric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1480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7/5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Debrief with Assessment Lead – send to DC to review prior to meeting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0517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7/5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DC meeting – create task and rubric finalization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0071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7/6 – 18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Weighting for the exam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02156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7/6 – 18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Explore stimulus and exam length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83803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7/7 – 7/18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Finalize Curricular Requirement for Explore task to present to CB leadership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9690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7/24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 to review CR; any additional CF changes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4770772"/>
                  </a:ext>
                </a:extLst>
              </a:tr>
            </a:tbl>
          </a:graphicData>
        </a:graphic>
      </p:graphicFrame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00EE373-2116-4D84-B044-85D8B493726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6725" y="1692275"/>
            <a:ext cx="3741738" cy="674031"/>
          </a:xfrm>
        </p:spPr>
        <p:txBody>
          <a:bodyPr/>
          <a:lstStyle/>
          <a:p>
            <a:r>
              <a:rPr lang="en-US" dirty="0"/>
              <a:t>Final Sign-off with Sr. Leadership: 7/26</a:t>
            </a:r>
          </a:p>
        </p:txBody>
      </p:sp>
    </p:spTree>
    <p:extLst>
      <p:ext uri="{BB962C8B-B14F-4D97-AF65-F5344CB8AC3E}">
        <p14:creationId xmlns:p14="http://schemas.microsoft.com/office/powerpoint/2010/main" val="311234077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801B1E7-A195-4E88-A37F-4B02D51BE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3478" y="341072"/>
            <a:ext cx="6960030" cy="5372292"/>
          </a:xfrm>
        </p:spPr>
        <p:txBody>
          <a:bodyPr/>
          <a:lstStyle/>
          <a:p>
            <a:r>
              <a:rPr lang="en-US" dirty="0"/>
              <a:t>Face to face meetings:</a:t>
            </a:r>
          </a:p>
          <a:p>
            <a:pPr lvl="1"/>
            <a:r>
              <a:rPr lang="en-US" dirty="0"/>
              <a:t>Spring provider summit – do we want to do this again? </a:t>
            </a:r>
          </a:p>
          <a:p>
            <a:pPr lvl="1"/>
            <a:r>
              <a:rPr lang="en-US" dirty="0"/>
              <a:t>Fall provider summit – should we have a meeting in Sept / Oct (earlier Oct would be better – conferences later in Oct would interfere) to debrief prior year? </a:t>
            </a:r>
          </a:p>
          <a:p>
            <a:pPr lvl="2"/>
            <a:r>
              <a:rPr lang="en-US" dirty="0"/>
              <a:t>During the work week would be preferable.</a:t>
            </a:r>
          </a:p>
          <a:p>
            <a:pPr lvl="2"/>
            <a:r>
              <a:rPr lang="en-US" dirty="0"/>
              <a:t>Year in review updates from the providers – how did it go? How many teachers trained? Highlights? </a:t>
            </a:r>
          </a:p>
          <a:p>
            <a:pPr lvl="2"/>
            <a:r>
              <a:rPr lang="en-US" dirty="0"/>
              <a:t>Instructional Planning Reports – how can they be used to inform improvements? </a:t>
            </a:r>
          </a:p>
          <a:p>
            <a:pPr lvl="2"/>
            <a:r>
              <a:rPr lang="en-US" dirty="0"/>
              <a:t>CB update providers on the reading –</a:t>
            </a:r>
          </a:p>
          <a:p>
            <a:pPr lvl="2"/>
            <a:r>
              <a:rPr lang="en-US" dirty="0"/>
              <a:t>AP Results – Providers having a common way to describe results and inform the conversation. Talking points for teachers? </a:t>
            </a:r>
          </a:p>
          <a:p>
            <a:pPr lvl="2"/>
            <a:r>
              <a:rPr lang="en-US" dirty="0"/>
              <a:t>Some providers might not be able to support this meeting year after year. How could we support providers who are unable to travel? </a:t>
            </a:r>
          </a:p>
          <a:p>
            <a:r>
              <a:rPr lang="en-US" dirty="0"/>
              <a:t>Update calls: currently this has been as needed, but should we plan to schedule these on more regular intervals? </a:t>
            </a:r>
          </a:p>
          <a:p>
            <a:pPr lvl="1"/>
            <a:r>
              <a:rPr lang="en-US" dirty="0"/>
              <a:t>Frequency?  - monthly 30 – </a:t>
            </a:r>
            <a:r>
              <a:rPr lang="en-US"/>
              <a:t>60 minutes /  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Email updates: </a:t>
            </a:r>
          </a:p>
          <a:p>
            <a:pPr lvl="1"/>
            <a:r>
              <a:rPr lang="en-US" dirty="0"/>
              <a:t>Frequency?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B8E31-ED17-4B58-A26D-82DF999A2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ED8CA-143E-8B40-B3C8-0174DDF149EE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35B42E2-95FF-43C3-8FA5-88455AB0D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11" y="555809"/>
            <a:ext cx="3741179" cy="581698"/>
          </a:xfrm>
        </p:spPr>
        <p:txBody>
          <a:bodyPr/>
          <a:lstStyle/>
          <a:p>
            <a:r>
              <a:rPr lang="en-US" dirty="0"/>
              <a:t>Working Together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9F068D-CC5F-4FCA-A739-08E9C6C5E0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6725" y="1692275"/>
            <a:ext cx="3741738" cy="674031"/>
          </a:xfrm>
        </p:spPr>
        <p:txBody>
          <a:bodyPr/>
          <a:lstStyle/>
          <a:p>
            <a:r>
              <a:rPr lang="en-US" dirty="0"/>
              <a:t>How often and in what format should College Board and Providers meet? </a:t>
            </a:r>
          </a:p>
        </p:txBody>
      </p:sp>
    </p:spTree>
    <p:extLst>
      <p:ext uri="{BB962C8B-B14F-4D97-AF65-F5344CB8AC3E}">
        <p14:creationId xmlns:p14="http://schemas.microsoft.com/office/powerpoint/2010/main" val="201289128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itle Slides">
  <a:themeElements>
    <a:clrScheme name="CBSAT">
      <a:dk1>
        <a:srgbClr val="1E1E1E"/>
      </a:dk1>
      <a:lt1>
        <a:srgbClr val="FFFFFF"/>
      </a:lt1>
      <a:dk2>
        <a:srgbClr val="44546A"/>
      </a:dk2>
      <a:lt2>
        <a:srgbClr val="E7E6E6"/>
      </a:lt2>
      <a:accent1>
        <a:srgbClr val="009CDE"/>
      </a:accent1>
      <a:accent2>
        <a:srgbClr val="71C5E8"/>
      </a:accent2>
      <a:accent3>
        <a:srgbClr val="FEDB00"/>
      </a:accent3>
      <a:accent4>
        <a:srgbClr val="E57200"/>
      </a:accent4>
      <a:accent5>
        <a:srgbClr val="009CDE"/>
      </a:accent5>
      <a:accent6>
        <a:srgbClr val="3A913F"/>
      </a:accent6>
      <a:hlink>
        <a:srgbClr val="009CDE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ection Dividers">
  <a:themeElements>
    <a:clrScheme name="CBSAT">
      <a:dk1>
        <a:srgbClr val="1E1E1E"/>
      </a:dk1>
      <a:lt1>
        <a:srgbClr val="FFFFFF"/>
      </a:lt1>
      <a:dk2>
        <a:srgbClr val="44546A"/>
      </a:dk2>
      <a:lt2>
        <a:srgbClr val="E7E6E6"/>
      </a:lt2>
      <a:accent1>
        <a:srgbClr val="009CDE"/>
      </a:accent1>
      <a:accent2>
        <a:srgbClr val="71C5E8"/>
      </a:accent2>
      <a:accent3>
        <a:srgbClr val="FEDB00"/>
      </a:accent3>
      <a:accent4>
        <a:srgbClr val="E57200"/>
      </a:accent4>
      <a:accent5>
        <a:srgbClr val="009CDE"/>
      </a:accent5>
      <a:accent6>
        <a:srgbClr val="3A913F"/>
      </a:accent6>
      <a:hlink>
        <a:srgbClr val="009CDE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tatement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Content Slides">
  <a:themeElements>
    <a:clrScheme name="CB-Blue-K-12">
      <a:dk1>
        <a:srgbClr val="1E1E1E"/>
      </a:dk1>
      <a:lt1>
        <a:srgbClr val="FFFFFF"/>
      </a:lt1>
      <a:dk2>
        <a:srgbClr val="505050"/>
      </a:dk2>
      <a:lt2>
        <a:srgbClr val="DCDCDC"/>
      </a:lt2>
      <a:accent1>
        <a:srgbClr val="009CDE"/>
      </a:accent1>
      <a:accent2>
        <a:srgbClr val="71C5E8"/>
      </a:accent2>
      <a:accent3>
        <a:srgbClr val="E57200"/>
      </a:accent3>
      <a:accent4>
        <a:srgbClr val="AF2D8A"/>
      </a:accent4>
      <a:accent5>
        <a:srgbClr val="1E1E1E"/>
      </a:accent5>
      <a:accent6>
        <a:srgbClr val="1E1E1E"/>
      </a:accent6>
      <a:hlink>
        <a:srgbClr val="006298"/>
      </a:hlink>
      <a:folHlink>
        <a:srgbClr val="E8796D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. Content Slide - No Sideba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6. Content Slide - Large Text (+4pt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7. Content Slide - Large Text (+12pt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18467</TotalTime>
  <Words>386</Words>
  <Application>Microsoft Office PowerPoint</Application>
  <PresentationFormat>Widescreen</PresentationFormat>
  <Paragraphs>62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4</vt:i4>
      </vt:variant>
    </vt:vector>
  </HeadingPairs>
  <TitlesOfParts>
    <vt:vector size="22" baseType="lpstr">
      <vt:lpstr>MS PGothic</vt:lpstr>
      <vt:lpstr>Arial</vt:lpstr>
      <vt:lpstr>Calibri</vt:lpstr>
      <vt:lpstr>Calibri Light</vt:lpstr>
      <vt:lpstr>Lucida Grande</vt:lpstr>
      <vt:lpstr>Roboto</vt:lpstr>
      <vt:lpstr>Roboto Medium</vt:lpstr>
      <vt:lpstr>Roboto Slab</vt:lpstr>
      <vt:lpstr>Roboto Slab Regular</vt:lpstr>
      <vt:lpstr>Symbol</vt:lpstr>
      <vt:lpstr>Times New Roman</vt:lpstr>
      <vt:lpstr>Title Slides</vt:lpstr>
      <vt:lpstr>Section Dividers</vt:lpstr>
      <vt:lpstr>Statement Slide</vt:lpstr>
      <vt:lpstr>1_Content Slides</vt:lpstr>
      <vt:lpstr>5. Content Slide - No Sidebar</vt:lpstr>
      <vt:lpstr>6. Content Slide - Large Text (+4pt)</vt:lpstr>
      <vt:lpstr>7. Content Slide - Large Text (+12pt)</vt:lpstr>
      <vt:lpstr>AP CSP 2020 Provider Update</vt:lpstr>
      <vt:lpstr>Curriculum Update</vt:lpstr>
      <vt:lpstr>Assessment Update</vt:lpstr>
      <vt:lpstr>Working Together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Biedermann, Edward</dc:creator>
  <cp:lastModifiedBy>Furman, Crystal</cp:lastModifiedBy>
  <cp:revision>375</cp:revision>
  <cp:lastPrinted>2017-05-09T14:07:35Z</cp:lastPrinted>
  <dcterms:created xsi:type="dcterms:W3CDTF">2016-08-22T23:40:38Z</dcterms:created>
  <dcterms:modified xsi:type="dcterms:W3CDTF">2018-07-11T17:32:45Z</dcterms:modified>
</cp:coreProperties>
</file>